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9" r:id="rId3"/>
    <p:sldId id="257" r:id="rId4"/>
    <p:sldId id="258" r:id="rId5"/>
    <p:sldId id="262" r:id="rId6"/>
    <p:sldId id="263" r:id="rId7"/>
    <p:sldId id="277" r:id="rId8"/>
    <p:sldId id="264" r:id="rId9"/>
    <p:sldId id="265" r:id="rId10"/>
    <p:sldId id="266" r:id="rId11"/>
    <p:sldId id="278" r:id="rId12"/>
    <p:sldId id="327" r:id="rId13"/>
    <p:sldId id="328" r:id="rId14"/>
    <p:sldId id="329" r:id="rId15"/>
    <p:sldId id="267" r:id="rId16"/>
    <p:sldId id="268" r:id="rId17"/>
    <p:sldId id="269" r:id="rId18"/>
    <p:sldId id="271" r:id="rId19"/>
    <p:sldId id="272" r:id="rId20"/>
    <p:sldId id="274" r:id="rId21"/>
    <p:sldId id="275" r:id="rId22"/>
    <p:sldId id="279" r:id="rId23"/>
    <p:sldId id="280" r:id="rId24"/>
    <p:sldId id="281" r:id="rId25"/>
    <p:sldId id="282" r:id="rId26"/>
    <p:sldId id="284" r:id="rId27"/>
    <p:sldId id="283" r:id="rId28"/>
    <p:sldId id="330" r:id="rId29"/>
    <p:sldId id="286" r:id="rId30"/>
    <p:sldId id="285" r:id="rId31"/>
    <p:sldId id="287" r:id="rId32"/>
    <p:sldId id="288" r:id="rId33"/>
    <p:sldId id="289" r:id="rId34"/>
    <p:sldId id="290" r:id="rId35"/>
    <p:sldId id="332" r:id="rId36"/>
    <p:sldId id="291" r:id="rId37"/>
    <p:sldId id="292" r:id="rId38"/>
    <p:sldId id="338" r:id="rId39"/>
    <p:sldId id="333" r:id="rId40"/>
    <p:sldId id="334" r:id="rId41"/>
    <p:sldId id="335" r:id="rId42"/>
    <p:sldId id="336" r:id="rId43"/>
    <p:sldId id="337" r:id="rId44"/>
    <p:sldId id="293" r:id="rId45"/>
    <p:sldId id="326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>
        <p:scale>
          <a:sx n="50" d="100"/>
          <a:sy n="50" d="100"/>
        </p:scale>
        <p:origin x="-187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4000" b="1" dirty="0" err="1"/>
              <a:t>Мова</a:t>
            </a:r>
            <a:r>
              <a:rPr lang="ru-RU" sz="4000" b="1" dirty="0"/>
              <a:t> </a:t>
            </a:r>
            <a:r>
              <a:rPr lang="ru-RU" sz="4000" b="1" dirty="0" err="1" smtClean="0"/>
              <a:t>навчання</a:t>
            </a:r>
            <a:r>
              <a:rPr lang="ru-RU" sz="4000" b="1" dirty="0" smtClean="0"/>
              <a:t> в </a:t>
            </a:r>
            <a:r>
              <a:rPr lang="ru-RU" sz="4000" b="1" dirty="0" err="1" smtClean="0"/>
              <a:t>укра</a:t>
            </a:r>
            <a:r>
              <a:rPr lang="uk-UA" sz="4000" b="1" dirty="0" err="1" smtClean="0"/>
              <a:t>їнських</a:t>
            </a:r>
            <a:r>
              <a:rPr lang="uk-UA" sz="4000" b="1" baseline="0" dirty="0" smtClean="0"/>
              <a:t> закладах освіти</a:t>
            </a:r>
            <a:endParaRPr lang="ru-RU" sz="4000" b="1" dirty="0"/>
          </a:p>
        </c:rich>
      </c:tx>
      <c:layout>
        <c:manualLayout>
          <c:xMode val="edge"/>
          <c:yMode val="edge"/>
          <c:x val="0.21765432098765433"/>
          <c:y val="1.3278871180081165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Мова навчання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Російська - 74%</c:v>
                </c:pt>
                <c:pt idx="1">
                  <c:v>Українська - 26%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74</c:v>
                </c:pt>
                <c:pt idx="1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8581401283172971"/>
          <c:y val="0.45203442119606885"/>
          <c:w val="0.29103783902012231"/>
          <c:h val="0.33254403537987409"/>
        </c:manualLayout>
      </c:layout>
      <c:overlay val="0"/>
      <c:txPr>
        <a:bodyPr/>
        <a:lstStyle/>
        <a:p>
          <a:pPr>
            <a:defRPr sz="2400" baseline="0"/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C50B02F-6A50-410D-B59D-6EF12346655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884E923-94B0-4388-8A73-9D7B26C20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sha\Downloads\&#1042;&#1086;&#1083;&#1086;&#1076;&#1080;&#1084;&#1080;&#1088;%20&#1057;&#1086;&#1089;&#1102;&#1088;&#1072;,%20&#1051;&#1070;&#1041;&#1030;&#1058;&#1068;%20&#1059;&#1050;&#1056;&#1040;&#1031;&#1053;&#1059;,%20&#1086;&#1088;&#1080;&#1075;&#1110;&#1085;&#1072;&#1083;&#1100;&#1085;&#1072;%20&#1074;&#1077;&#1088;&#1089;&#1110;&#1103;.mp4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660" y="0"/>
            <a:ext cx="918966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142984"/>
            <a:ext cx="7286676" cy="3214710"/>
          </a:xfrm>
        </p:spPr>
        <p:txBody>
          <a:bodyPr>
            <a:no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  <a:latin typeface="Monotype Corsiva" pitchFamily="66" charset="0"/>
              </a:rPr>
              <a:t>Культурне життя в Україні післявоєнного періоду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00431743_bukvar-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0"/>
            <a:ext cx="5088974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500306"/>
            <a:ext cx="2643174" cy="1857388"/>
          </a:xfrm>
        </p:spPr>
        <p:txBody>
          <a:bodyPr/>
          <a:lstStyle/>
          <a:p>
            <a:r>
              <a:rPr lang="uk-UA" dirty="0" smtClean="0"/>
              <a:t>Буквар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400432332_bukvar-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-3789"/>
            <a:ext cx="4929222" cy="6861789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00432649_bukvar-9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-25561"/>
            <a:ext cx="5072098" cy="6883561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00432594_bukvar-9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0"/>
            <a:ext cx="5072098" cy="686746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ктябрят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ктябрята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ктябрята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143776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ктябрята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0"/>
            <a:ext cx="5357850" cy="6922343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ионе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0"/>
            <a:ext cx="4527579" cy="6920728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ионер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-6914"/>
            <a:ext cx="4572032" cy="686491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Содержимое 15" descr="план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143000" y="-1143002"/>
            <a:ext cx="6858002" cy="9143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286676" cy="5786454"/>
          </a:xfrm>
        </p:spPr>
        <p:txBody>
          <a:bodyPr>
            <a:normAutofit fontScale="90000"/>
          </a:bodyPr>
          <a:lstStyle/>
          <a:p>
            <a:pPr algn="l"/>
            <a:r>
              <a:rPr lang="uk-UA" sz="5400" b="1" dirty="0" smtClean="0">
                <a:latin typeface="Monotype Corsiva" pitchFamily="66" charset="0"/>
              </a:rPr>
              <a:t/>
            </a:r>
            <a:br>
              <a:rPr lang="uk-UA" sz="5400" b="1" dirty="0" smtClean="0">
                <a:latin typeface="Monotype Corsiva" pitchFamily="66" charset="0"/>
              </a:rPr>
            </a:br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План: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uk-UA" sz="5300" dirty="0" smtClean="0">
                <a:latin typeface="Times New Roman" pitchFamily="18" charset="0"/>
                <a:cs typeface="Times New Roman" pitchFamily="18" charset="0"/>
              </a:rPr>
              <a:t>Відбудова </a:t>
            </a:r>
            <a:r>
              <a:rPr lang="uk-UA" sz="5300" dirty="0">
                <a:latin typeface="Times New Roman" pitchFamily="18" charset="0"/>
                <a:cs typeface="Times New Roman" pitchFamily="18" charset="0"/>
              </a:rPr>
              <a:t>системи освіти</a:t>
            </a:r>
            <a:r>
              <a:rPr lang="ru-RU" sz="5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5300" dirty="0" smtClean="0">
                <a:latin typeface="Times New Roman" pitchFamily="18" charset="0"/>
                <a:cs typeface="Times New Roman" pitchFamily="18" charset="0"/>
              </a:rPr>
              <a:t>Наука</a:t>
            </a:r>
            <a:r>
              <a:rPr lang="ru-RU" sz="5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5300" dirty="0" smtClean="0">
                <a:latin typeface="Times New Roman" pitchFamily="18" charset="0"/>
                <a:cs typeface="Times New Roman" pitchFamily="18" charset="0"/>
              </a:rPr>
              <a:t>Література </a:t>
            </a:r>
            <a:r>
              <a:rPr lang="uk-UA" sz="5300" dirty="0">
                <a:latin typeface="Times New Roman" pitchFamily="18" charset="0"/>
                <a:cs typeface="Times New Roman" pitchFamily="18" charset="0"/>
              </a:rPr>
              <a:t>і мистецтво</a:t>
            </a:r>
            <a:r>
              <a:rPr lang="ru-RU" sz="5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uk-UA" sz="5300" dirty="0" smtClean="0">
                <a:latin typeface="Times New Roman" pitchFamily="18" charset="0"/>
                <a:cs typeface="Times New Roman" pitchFamily="18" charset="0"/>
              </a:rPr>
              <a:t>Становище </a:t>
            </a:r>
            <a:r>
              <a:rPr lang="uk-UA" sz="5300" dirty="0">
                <a:latin typeface="Times New Roman" pitchFamily="18" charset="0"/>
                <a:cs typeface="Times New Roman" pitchFamily="18" charset="0"/>
              </a:rPr>
              <a:t>творчої інтелігенції. Ідеологічні кампанії.</a:t>
            </a:r>
            <a:r>
              <a:rPr lang="ru-RU" sz="5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omsomolz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-9890"/>
            <a:ext cx="4071966" cy="6898907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значек комсомольц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93224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мунист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26216" y="0"/>
            <a:ext cx="9270216" cy="68580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428604"/>
          <a:ext cx="8229600" cy="5911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рислав пед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000296" y="0"/>
            <a:ext cx="12736831" cy="77487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Вища освіта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132530"/>
            <a:ext cx="9144000" cy="72547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Олександр Володимирович Палладін</a:t>
            </a:r>
            <a:endParaRPr lang="ru-RU" dirty="0"/>
          </a:p>
        </p:txBody>
      </p:sp>
      <p:pic>
        <p:nvPicPr>
          <p:cNvPr id="4" name="Содержимое 3" descr="палладі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0"/>
            <a:ext cx="6347254" cy="6072206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215470" cy="6642716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817832"/>
                <a:gridCol w="6397638"/>
              </a:tblGrid>
              <a:tr h="714356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err="1" smtClean="0"/>
                        <a:t>Науковець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err="1" smtClean="0"/>
                        <a:t>Досягнення</a:t>
                      </a:r>
                      <a:endParaRPr lang="ru-RU" sz="3600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Сергій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Олексійович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Лебедєв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Керував (1947) розробкою у Києві першої в СРСР і на європейському континенті обчислювальної машини МЕЛМ (малої електронної лічильної (обчислювальної) машини)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Євген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Оскарович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Патон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Під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його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керівництвом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винайдено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спосіб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автоматичного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швидкісного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зварювання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який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відіграв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визначну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роль у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технічному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розвитку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Зот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Ілліч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Некрасов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 </a:t>
                      </a:r>
                      <a:r>
                        <a:rPr lang="ru-RU" sz="2000" u="non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його</a:t>
                      </a:r>
                      <a:r>
                        <a:rPr lang="ru-RU" sz="200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u="non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участі</a:t>
                      </a:r>
                      <a:r>
                        <a:rPr lang="ru-RU" sz="200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lang="ru-RU" sz="2000" u="none" strike="noStrik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Інститутом</a:t>
                      </a:r>
                      <a:r>
                        <a:rPr lang="ru-RU" sz="200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u="none" strike="noStrik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чорної</a:t>
                      </a:r>
                      <a:r>
                        <a:rPr lang="ru-RU" sz="200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u="none" strike="noStrik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металургії</a:t>
                      </a:r>
                      <a:r>
                        <a:rPr lang="ru-RU" sz="200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АН УССР</a:t>
                      </a:r>
                      <a:r>
                        <a:rPr lang="ru-RU" sz="200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u="non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вперше</a:t>
                      </a:r>
                      <a:r>
                        <a:rPr lang="ru-RU" sz="200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u="non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вдало</a:t>
                      </a:r>
                      <a:r>
                        <a:rPr lang="ru-RU" sz="200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u="non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було</a:t>
                      </a:r>
                      <a:r>
                        <a:rPr lang="ru-RU" sz="200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u="non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впроваджено</a:t>
                      </a:r>
                      <a:r>
                        <a:rPr lang="ru-RU" sz="200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u="non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використання</a:t>
                      </a:r>
                      <a:r>
                        <a:rPr lang="ru-RU" sz="200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 доменному </a:t>
                      </a:r>
                      <a:r>
                        <a:rPr lang="ru-RU" sz="2000" u="non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процесі</a:t>
                      </a:r>
                      <a:r>
                        <a:rPr lang="ru-RU" sz="200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lang="ru-RU" sz="200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природного газу</a:t>
                      </a:r>
                      <a:endParaRPr lang="ru-RU" sz="200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Микола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Дмитрович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Стражеско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Створив власну терапевтичну школу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Володимир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Петрович </a:t>
                      </a:r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Філатов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Засновник та перший директор, з 1936 року по 1956 рік, Інституту очних хвороб і тканинної терапії НАМН України.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072206"/>
            <a:ext cx="8229600" cy="785794"/>
          </a:xfrm>
        </p:spPr>
        <p:txBody>
          <a:bodyPr>
            <a:normAutofit/>
          </a:bodyPr>
          <a:lstStyle/>
          <a:p>
            <a:r>
              <a:rPr lang="ru-RU" dirty="0" smtClean="0"/>
              <a:t>Т. Д. Лисенко</a:t>
            </a:r>
            <a:endParaRPr lang="ru-RU" dirty="0"/>
          </a:p>
        </p:txBody>
      </p:sp>
      <p:pic>
        <p:nvPicPr>
          <p:cNvPr id="4" name="Содержимое 3" descr="Trofim_Lysenko_portrai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0"/>
            <a:ext cx="4151860" cy="6227789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dirty="0" smtClean="0">
                <a:latin typeface="Monotype Corsiva" pitchFamily="66" charset="0"/>
              </a:rPr>
              <a:t>Література</a:t>
            </a:r>
            <a:endParaRPr lang="ru-RU" sz="4800" dirty="0">
              <a:latin typeface="Monotype Corsiva" pitchFamily="66" charset="0"/>
            </a:endParaRPr>
          </a:p>
        </p:txBody>
      </p:sp>
      <p:pic>
        <p:nvPicPr>
          <p:cNvPr id="4" name="Содержимое 3" descr="Andrei_Zhdanov_cutout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57159" y="1190932"/>
            <a:ext cx="4000528" cy="5571415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714876" y="5286388"/>
            <a:ext cx="4041775" cy="639762"/>
          </a:xfrm>
        </p:spPr>
        <p:txBody>
          <a:bodyPr>
            <a:normAutofit/>
          </a:bodyPr>
          <a:lstStyle/>
          <a:p>
            <a:r>
              <a:rPr lang="uk-UA" sz="3200" dirty="0" smtClean="0"/>
              <a:t>А. О. </a:t>
            </a:r>
            <a:r>
              <a:rPr lang="uk-UA" sz="3200" dirty="0" err="1" smtClean="0"/>
              <a:t>Жданов</a:t>
            </a:r>
            <a:endParaRPr lang="ru-RU" sz="32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0001287" cy="75009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1214422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Робота </a:t>
            </a:r>
            <a:r>
              <a:rPr lang="ru-RU" sz="6600" b="1" dirty="0" err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з</a:t>
            </a:r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uk-UA" sz="66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історичними</a:t>
            </a:r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6600" b="1" dirty="0" err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джерелами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uk-UA" dirty="0" smtClean="0">
                <a:latin typeface="Monotype Corsiva" pitchFamily="66" charset="0"/>
              </a:rPr>
              <a:t>Відбудова системи освіти</a:t>
            </a:r>
            <a:endParaRPr lang="ru-RU" dirty="0"/>
          </a:p>
        </p:txBody>
      </p:sp>
      <p:pic>
        <p:nvPicPr>
          <p:cNvPr id="4" name="Содержимое 3" descr="школ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928670"/>
            <a:ext cx="7743373" cy="5929330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74638"/>
            <a:ext cx="3786182" cy="6583362"/>
          </a:xfrm>
        </p:spPr>
        <p:txBody>
          <a:bodyPr/>
          <a:lstStyle/>
          <a:p>
            <a:r>
              <a:rPr lang="uk-UA" dirty="0" smtClean="0"/>
              <a:t>А. С. Малишко</a:t>
            </a:r>
            <a:br>
              <a:rPr lang="uk-UA" dirty="0" smtClean="0"/>
            </a:br>
            <a:r>
              <a:rPr lang="ru-RU" sz="3200" dirty="0" smtClean="0"/>
              <a:t>«Ярославна» (1946)</a:t>
            </a:r>
            <a:br>
              <a:rPr lang="ru-RU" sz="3200" dirty="0" smtClean="0"/>
            </a:br>
            <a:r>
              <a:rPr lang="ru-RU" sz="3200" dirty="0" smtClean="0"/>
              <a:t>Поема «Прометей»</a:t>
            </a:r>
            <a:br>
              <a:rPr lang="ru-RU" sz="3200" dirty="0" smtClean="0"/>
            </a:br>
            <a:r>
              <a:rPr lang="ru-RU" sz="2800" dirty="0" err="1" smtClean="0"/>
              <a:t>Збірка</a:t>
            </a:r>
            <a:r>
              <a:rPr lang="ru-RU" sz="2800" dirty="0" smtClean="0"/>
              <a:t> «За </a:t>
            </a:r>
            <a:r>
              <a:rPr lang="ru-RU" sz="2800" dirty="0" err="1" smtClean="0"/>
              <a:t>синім</a:t>
            </a:r>
            <a:r>
              <a:rPr lang="ru-RU" sz="2800" dirty="0" smtClean="0"/>
              <a:t> морем»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Малишко_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28660" y="0"/>
            <a:ext cx="5746927" cy="6858000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1214422"/>
            <a:ext cx="3643306" cy="5286412"/>
          </a:xfrm>
        </p:spPr>
        <p:txBody>
          <a:bodyPr>
            <a:normAutofit/>
          </a:bodyPr>
          <a:lstStyle/>
          <a:p>
            <a:r>
              <a:rPr lang="uk-UA" sz="3600" dirty="0" smtClean="0"/>
              <a:t>М. Т. Рильський</a:t>
            </a:r>
            <a:br>
              <a:rPr lang="uk-UA" sz="3600" dirty="0" smtClean="0"/>
            </a:br>
            <a:r>
              <a:rPr lang="ru-RU" sz="2800" dirty="0" smtClean="0"/>
              <a:t>«Чаша </a:t>
            </a:r>
            <a:r>
              <a:rPr lang="ru-RU" sz="2800" dirty="0" err="1" smtClean="0"/>
              <a:t>дружби</a:t>
            </a:r>
            <a:r>
              <a:rPr lang="ru-RU" sz="2800" dirty="0" smtClean="0"/>
              <a:t>» (1946)</a:t>
            </a:r>
            <a:br>
              <a:rPr lang="ru-RU" sz="2800" dirty="0" smtClean="0"/>
            </a:br>
            <a:r>
              <a:rPr lang="ru-RU" sz="2800" dirty="0" smtClean="0"/>
              <a:t>«</a:t>
            </a:r>
            <a:r>
              <a:rPr lang="ru-RU" sz="2800" dirty="0" err="1" smtClean="0"/>
              <a:t>Вірність</a:t>
            </a:r>
            <a:r>
              <a:rPr lang="ru-RU" sz="2800" dirty="0" smtClean="0"/>
              <a:t>» (1947)</a:t>
            </a:r>
            <a:br>
              <a:rPr lang="ru-RU" sz="2800" dirty="0" smtClean="0"/>
            </a:br>
            <a:r>
              <a:rPr lang="ru-RU" sz="2800" dirty="0" smtClean="0"/>
              <a:t>«</a:t>
            </a:r>
            <a:r>
              <a:rPr lang="ru-RU" sz="2800" dirty="0" err="1" smtClean="0"/>
              <a:t>Під</a:t>
            </a:r>
            <a:r>
              <a:rPr lang="ru-RU" sz="2800" dirty="0" smtClean="0"/>
              <a:t> зорями Кремля» (1953)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" name="Содержимое 3" descr="Рильський_М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29917"/>
            <a:ext cx="5548343" cy="6987917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0"/>
            <a:ext cx="4143372" cy="6858000"/>
          </a:xfrm>
        </p:spPr>
        <p:txBody>
          <a:bodyPr/>
          <a:lstStyle/>
          <a:p>
            <a:r>
              <a:rPr lang="uk-UA" dirty="0" smtClean="0"/>
              <a:t>Ю. І. Яновський</a:t>
            </a:r>
            <a:br>
              <a:rPr lang="uk-UA" dirty="0" smtClean="0"/>
            </a:br>
            <a:r>
              <a:rPr lang="ru-RU" sz="3200" dirty="0" smtClean="0"/>
              <a:t>«Жива вода» (1947)</a:t>
            </a:r>
            <a:br>
              <a:rPr lang="ru-RU" sz="3200" dirty="0" smtClean="0"/>
            </a:br>
            <a:r>
              <a:rPr lang="ru-RU" sz="3200" dirty="0" smtClean="0"/>
              <a:t>«</a:t>
            </a:r>
            <a:r>
              <a:rPr lang="ru-RU" sz="3200" dirty="0" err="1" smtClean="0"/>
              <a:t>Київські</a:t>
            </a:r>
            <a:r>
              <a:rPr lang="ru-RU" sz="3200" dirty="0" smtClean="0"/>
              <a:t> </a:t>
            </a:r>
            <a:r>
              <a:rPr lang="ru-RU" sz="3200" dirty="0" err="1" smtClean="0"/>
              <a:t>оповідання</a:t>
            </a:r>
            <a:r>
              <a:rPr lang="ru-RU" sz="3200" dirty="0" smtClean="0"/>
              <a:t>»</a:t>
            </a:r>
            <a:endParaRPr lang="ru-RU" dirty="0"/>
          </a:p>
        </p:txBody>
      </p:sp>
      <p:pic>
        <p:nvPicPr>
          <p:cNvPr id="4" name="Содержимое 3" descr="Яновський_Ю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945086" cy="6923121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857232"/>
            <a:ext cx="3643306" cy="3940180"/>
          </a:xfrm>
        </p:spPr>
        <p:txBody>
          <a:bodyPr/>
          <a:lstStyle/>
          <a:p>
            <a:r>
              <a:rPr lang="uk-UA" dirty="0" smtClean="0"/>
              <a:t>Остап Вишня</a:t>
            </a:r>
            <a:br>
              <a:rPr lang="uk-UA" dirty="0" smtClean="0"/>
            </a:br>
            <a:r>
              <a:rPr lang="ru-RU" sz="3200" dirty="0" smtClean="0"/>
              <a:t>член </a:t>
            </a:r>
            <a:r>
              <a:rPr lang="ru-RU" sz="3200" dirty="0" err="1" smtClean="0"/>
              <a:t>редколегії</a:t>
            </a:r>
            <a:r>
              <a:rPr lang="ru-RU" sz="3200" dirty="0" smtClean="0"/>
              <a:t> журналу «</a:t>
            </a:r>
            <a:r>
              <a:rPr lang="ru-RU" sz="3200" dirty="0" err="1" smtClean="0"/>
              <a:t>Перець</a:t>
            </a:r>
            <a:r>
              <a:rPr lang="ru-RU" sz="3200" dirty="0" smtClean="0"/>
              <a:t>» </a:t>
            </a:r>
            <a:endParaRPr lang="ru-RU" dirty="0"/>
          </a:p>
        </p:txBody>
      </p:sp>
      <p:pic>
        <p:nvPicPr>
          <p:cNvPr id="4" name="Содержимое 3" descr="Вишня_Остап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1820"/>
            <a:ext cx="5479245" cy="6816180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2571744"/>
            <a:ext cx="3757610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Олесь Гончар</a:t>
            </a:r>
            <a:br>
              <a:rPr lang="uk-UA" dirty="0" smtClean="0"/>
            </a:br>
            <a:r>
              <a:rPr lang="uk-UA" sz="3600" dirty="0" err="1" smtClean="0"/>
              <a:t>“Прапороносці”</a:t>
            </a:r>
            <a:endParaRPr lang="ru-RU" sz="3600" dirty="0"/>
          </a:p>
        </p:txBody>
      </p:sp>
      <p:pic>
        <p:nvPicPr>
          <p:cNvPr id="4" name="Содержимое 3" descr="Гончар_О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2897"/>
            <a:ext cx="4440428" cy="6825103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2428868"/>
            <a:ext cx="3114668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В. М. Сосюра</a:t>
            </a:r>
            <a:br>
              <a:rPr lang="uk-UA" dirty="0" smtClean="0"/>
            </a:br>
            <a:r>
              <a:rPr lang="uk-UA" sz="3600" dirty="0" err="1" smtClean="0"/>
              <a:t>“Любіть</a:t>
            </a:r>
            <a:r>
              <a:rPr lang="uk-UA" sz="3600" dirty="0" smtClean="0"/>
              <a:t> </a:t>
            </a:r>
            <a:r>
              <a:rPr lang="uk-UA" sz="3600" dirty="0" err="1" smtClean="0"/>
              <a:t>Україну”</a:t>
            </a:r>
            <a:endParaRPr lang="ru-RU" dirty="0"/>
          </a:p>
        </p:txBody>
      </p:sp>
      <p:pic>
        <p:nvPicPr>
          <p:cNvPr id="4" name="Содержимое 3" descr="Sos'ura_molodist'.jpeg (1)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9703"/>
            <a:ext cx="4874842" cy="67582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Володимир Сосюра, ЛЮБІТЬ УКРАЇНУ, оригінальна версі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71502" y="0"/>
            <a:ext cx="921550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6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34153"/>
            <a:ext cx="9144000" cy="689215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571744"/>
            <a:ext cx="8229600" cy="1143000"/>
          </a:xfrm>
        </p:spPr>
        <p:txBody>
          <a:bodyPr>
            <a:normAutofit/>
          </a:bodyPr>
          <a:lstStyle/>
          <a:p>
            <a:r>
              <a:rPr lang="uk-UA" sz="5400" dirty="0" smtClean="0">
                <a:latin typeface="Monotype Corsiva" pitchFamily="66" charset="0"/>
              </a:rPr>
              <a:t>Образотворче мистецтво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9266" y="2428868"/>
            <a:ext cx="3614734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Володимир Костецький </a:t>
            </a:r>
            <a:br>
              <a:rPr lang="uk-UA" dirty="0" smtClean="0"/>
            </a:br>
            <a:r>
              <a:rPr lang="uk-UA" dirty="0" err="1" smtClean="0"/>
              <a:t>“Повернення”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1947 р.</a:t>
            </a:r>
            <a:endParaRPr lang="ru-RU" dirty="0"/>
          </a:p>
        </p:txBody>
      </p:sp>
      <p:pic>
        <p:nvPicPr>
          <p:cNvPr id="4" name="Содержимое 3" descr="поверненн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203507" cy="6858000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50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Подвиг_разведчика_фильм_плака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5880" y="0"/>
            <a:ext cx="9309502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1111111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85860"/>
            <a:ext cx="9155138" cy="4577569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_мирные_дн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959928"/>
          </a:xfr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ельская_учительница_фильм_плака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38" y="1"/>
            <a:ext cx="9138962" cy="6882030"/>
          </a:xfr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956_vesna_na_zarechnoy_ulits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0"/>
            <a:ext cx="4437603" cy="7033598"/>
          </a:xfr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edagogicheskaya_poema_post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35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Monotype Corsiva" pitchFamily="66" charset="0"/>
              </a:rPr>
              <a:t>Домашнє завдання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r>
              <a:rPr lang="uk-UA" sz="3600" dirty="0" smtClean="0">
                <a:latin typeface="Monotype Corsiva" pitchFamily="66" charset="0"/>
              </a:rPr>
              <a:t>тема 11 (О. І. </a:t>
            </a:r>
            <a:r>
              <a:rPr lang="uk-UA" sz="3600" dirty="0" err="1" smtClean="0">
                <a:latin typeface="Monotype Corsiva" pitchFamily="66" charset="0"/>
              </a:rPr>
              <a:t>Пометун</a:t>
            </a:r>
            <a:r>
              <a:rPr lang="uk-UA" sz="3600" dirty="0" smtClean="0">
                <a:latin typeface="Monotype Corsiva" pitchFamily="66" charset="0"/>
              </a:rPr>
              <a:t> </a:t>
            </a:r>
            <a:r>
              <a:rPr lang="uk-UA" sz="3600" dirty="0" err="1" smtClean="0">
                <a:latin typeface="Monotype Corsiva" pitchFamily="66" charset="0"/>
              </a:rPr>
              <a:t>“Історія</a:t>
            </a:r>
            <a:r>
              <a:rPr lang="uk-UA" sz="3600" dirty="0" smtClean="0">
                <a:latin typeface="Monotype Corsiva" pitchFamily="66" charset="0"/>
              </a:rPr>
              <a:t> </a:t>
            </a:r>
            <a:r>
              <a:rPr lang="uk-UA" sz="3600" dirty="0" err="1" smtClean="0">
                <a:latin typeface="Monotype Corsiva" pitchFamily="66" charset="0"/>
              </a:rPr>
              <a:t>України”</a:t>
            </a:r>
            <a:r>
              <a:rPr lang="uk-UA" sz="3600" dirty="0" smtClean="0">
                <a:latin typeface="Monotype Corsiva" pitchFamily="66" charset="0"/>
              </a:rPr>
              <a:t> 11 клас)</a:t>
            </a:r>
          </a:p>
          <a:p>
            <a:r>
              <a:rPr lang="uk-UA" sz="3600" dirty="0" smtClean="0">
                <a:latin typeface="Monotype Corsiva" pitchFamily="66" charset="0"/>
              </a:rPr>
              <a:t> ст. 96-97  - тести (письмово)</a:t>
            </a:r>
          </a:p>
          <a:p>
            <a:r>
              <a:rPr lang="uk-UA" sz="3600" dirty="0" smtClean="0">
                <a:latin typeface="Monotype Corsiva" pitchFamily="66" charset="0"/>
              </a:rPr>
              <a:t>ст. 99, завдання 3 (письмово)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учени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кольники в колхозах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81408" y="0"/>
            <a:ext cx="9325408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ионе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ионер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6446"/>
            <a:ext cx="9144000" cy="685155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ионе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189</Words>
  <Application>Microsoft Office PowerPoint</Application>
  <PresentationFormat>Экран (4:3)</PresentationFormat>
  <Paragraphs>35</Paragraphs>
  <Slides>44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44</vt:i4>
      </vt:variant>
    </vt:vector>
  </HeadingPairs>
  <TitlesOfParts>
    <vt:vector size="46" baseType="lpstr">
      <vt:lpstr>Тема Office</vt:lpstr>
      <vt:lpstr>Городская</vt:lpstr>
      <vt:lpstr>Культурне життя в Україні післявоєнного періоду</vt:lpstr>
      <vt:lpstr> План: 1. Відбудова системи освіти 2. Наука 3. Література і мистецтво 4. Становище творчої інтелігенції. Ідеологічні кампанії. </vt:lpstr>
      <vt:lpstr>Відбудова системи освіти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Буквар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Вища освіта</vt:lpstr>
      <vt:lpstr>Олександр Володимирович Палладін</vt:lpstr>
      <vt:lpstr>Презентация PowerPoint</vt:lpstr>
      <vt:lpstr>Т. Д. Лисенко</vt:lpstr>
      <vt:lpstr>Література</vt:lpstr>
      <vt:lpstr>Робота з історичними джерелами</vt:lpstr>
      <vt:lpstr>А. С. Малишко «Ярославна» (1946) Поема «Прометей» Збірка «За синім морем» </vt:lpstr>
      <vt:lpstr>М. Т. Рильський «Чаша дружби» (1946) «Вірність» (1947) «Під зорями Кремля» (1953)  </vt:lpstr>
      <vt:lpstr>Ю. І. Яновський «Жива вода» (1947) «Київські оповідання»</vt:lpstr>
      <vt:lpstr>Остап Вишня член редколегії журналу «Перець» </vt:lpstr>
      <vt:lpstr>Олесь Гончар “Прапороносці”</vt:lpstr>
      <vt:lpstr>В. М. Сосюра “Любіть Україну”</vt:lpstr>
      <vt:lpstr>Презентация PowerPoint</vt:lpstr>
      <vt:lpstr>Образотворче мистецтво</vt:lpstr>
      <vt:lpstr>Володимир Костецький  “Повернення” 1947 р.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Домашнє завдання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Культурне життя в Україні післявоєнного періоду</dc:title>
  <dc:creator>Masha</dc:creator>
  <cp:lastModifiedBy>Наталия</cp:lastModifiedBy>
  <cp:revision>70</cp:revision>
  <dcterms:created xsi:type="dcterms:W3CDTF">2015-11-05T11:22:18Z</dcterms:created>
  <dcterms:modified xsi:type="dcterms:W3CDTF">2016-10-17T12:38:48Z</dcterms:modified>
</cp:coreProperties>
</file>