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58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F7C48F-CF20-481A-BD79-2CA2EFA4D065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04A511-9AAD-47CC-A122-98E477AE6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3;&#1080;&#1085;&#1072;%20&#1052;&#1072;&#1090;&#1074;&#1080;&#1077;&#1085;&#1082;&#1086;%20-%20&#1050;&#1074;&#1080;&#1090;&#1082;&#1072;-&#1076;&#1091;&#1096;&#1072;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9"/>
            <a:ext cx="857252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48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Восьме грудня</a:t>
            </a:r>
          </a:p>
          <a:p>
            <a:pPr algn="ctr"/>
            <a:r>
              <a:rPr lang="uk-UA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Класна робота</a:t>
            </a:r>
            <a:endParaRPr lang="uk-UA" sz="4800" b="1" i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Усний </a:t>
            </a:r>
            <a:r>
              <a:rPr lang="uk-UA" sz="4800" b="1" i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твір-опис зовнішності людини у художньому </a:t>
            </a:r>
            <a:r>
              <a:rPr lang="uk-UA" sz="48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стилі 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0820" y="3571876"/>
            <a:ext cx="5479320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572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Ти знаєш, що </a:t>
            </a: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ти</a:t>
            </a:r>
            <a:r>
              <a:rPr kumimoji="0" lang="en-US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-</a:t>
            </a: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людина.</a:t>
            </a:r>
            <a:endParaRPr kumimoji="0" lang="ru-RU" sz="2800" b="1" i="1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Ти знаєш про це чи ні?</a:t>
            </a:r>
            <a:endParaRPr kumimoji="0" lang="ru-RU" sz="2800" b="1" i="1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Усмішка твоя </a:t>
            </a:r>
            <a:r>
              <a:rPr kumimoji="0" lang="en-US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– </a:t>
            </a: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єдина,</a:t>
            </a:r>
            <a:endParaRPr kumimoji="0" lang="ru-RU" sz="2800" b="1" i="1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Мука твоя – єдина,</a:t>
            </a:r>
            <a:endParaRPr kumimoji="0" lang="ru-RU" sz="2800" b="1" i="1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Очі твої – одні.</a:t>
            </a: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В.Симоненко</a:t>
            </a:r>
            <a:r>
              <a:rPr kumimoji="0" lang="ru-RU" sz="28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0010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«Дівчина  без  голосу,  як  пшениця  без  колосу»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Нина Матвиенко - Квитка-душ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atvienko.at.ua/gl.st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417" y="0"/>
            <a:ext cx="69627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14290"/>
            <a:ext cx="87753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1700808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r" fontAlgn="base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Ти знаєш, що ти</a:t>
            </a:r>
            <a:r>
              <a:rPr lang="en-US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-</a:t>
            </a: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людина.</a:t>
            </a:r>
            <a:endParaRPr lang="ru-RU" sz="4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Ти знаєш про це чи ні?</a:t>
            </a:r>
            <a:endParaRPr lang="ru-RU" sz="4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Усмішка твоя </a:t>
            </a:r>
            <a:r>
              <a:rPr lang="en-US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– єдина,</a:t>
            </a:r>
            <a:endParaRPr lang="ru-RU" sz="4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Мука твоя – єдина,</a:t>
            </a:r>
            <a:endParaRPr lang="ru-RU" sz="4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Очі твої – одні.</a:t>
            </a: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В.Симоненко</a:t>
            </a:r>
            <a:r>
              <a:rPr lang="ru-RU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472" y="2143116"/>
            <a:ext cx="7929618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Скласти письмово опис зовнішності когось із членів родини (матері, батька, бабусі, дідуся).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71480"/>
            <a:ext cx="677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0" lang="uk-UA" sz="54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Домашнє завдання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71413"/>
          <a:ext cx="9001156" cy="6715172"/>
        </p:xfrm>
        <a:graphic>
          <a:graphicData uri="http://schemas.openxmlformats.org/drawingml/2006/table">
            <a:tbl>
              <a:tblPr/>
              <a:tblGrid>
                <a:gridCol w="2173574"/>
                <a:gridCol w="6827582"/>
              </a:tblGrid>
              <a:tr h="11641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Знати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особливості опису зовнішності людини за власним спостереженням;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6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Уміти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через зовнішність розкривати внутрішній світ людини, її характер і настрій;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знаходити основне (неповторне) в образі конкретної особистості;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описувати свої спостереження, створюючи, яскравий словесний образ людини, а також підбираючи відповідні художні засоби;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підбирати матеріал до твору, аналізувати його, систематизувати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134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</a:rPr>
                        <a:t>Цінувати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6510"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</a:rPr>
                        <a:t>красу та силу художнього слова, людяність, доброту, красу людської душі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www.chasipodii.net/pix/img_35001_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8303260" cy="5286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1071546"/>
            <a:ext cx="77153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Текст 1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неділю вранці Ілонка випурхнула з хати в біленькому платтячку, легка і світла, мов той метелик. Засміялась до всього, переповнена щастям. Її чорні оченята горять та променяться радістю.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71472" y="2714620"/>
            <a:ext cx="78581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Текст 2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Основними ознаками людей європеоїдної раси є світлий колір шкіри, прямий розріз очей, переважно витке волосся темного, каштанового, русого і білявого кольорів, відносно вузькі губи та ніс.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42976" y="4429132"/>
            <a:ext cx="778674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Текст 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Загубився хлопчик п’яти років. Звати Сергій. Одягнутий у спортивний костюм зеленого кольору. Без головного убору. Очі сині, волосся русяве. На правій щоці, ближче до підборіддя, невелика родима пляма.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14290"/>
            <a:ext cx="5383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Робота  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 текстом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1428736"/>
            <a:ext cx="85725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Вона маленька, худенька. </a:t>
            </a:r>
            <a:r>
              <a:rPr lang="uk-UA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вітле, кучеряве волосся. Очі голубі, мрійливі, сині босоніжки, сукня в червону клітинку. Вона любить довго спати, їсти морозиво </a:t>
            </a: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“Ескімо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  Захоплюється колекціонуванням марок. Любить співати веселі пісні. Над лівою бровою шрам.  Дружить з дівчинкою </a:t>
            </a:r>
            <a:r>
              <a:rPr lang="uk-UA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Тетянкою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 неї є кицька Мурка.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28604"/>
            <a:ext cx="63751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Вибіркова робота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1000108"/>
            <a:ext cx="792961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П л а н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Хто  ця  людина?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Що  перше  впадає  у  вічі  в  її  зовнішності?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ЇЇ  зріст,  постать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Волосся,  зачіска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Риси  та  вираз  обличчя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 Одяг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 Загальне  враження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2150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0" lang="uk-UA" sz="54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Лінгвістична  гра  «Хто  це?»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170" name="AutoShape 2" descr="Картинки по запросу учн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учн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encrypted-tbn2.gstatic.com/images?q=tbn:ANd9GcRQ70yiOxuClNWips6UWwY8Gb9EUfzpifzs-F-3jpVONARvKk1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://lib2.znaimo.com.ua/tw_files2/urls_4/983/d-982504/982504_html_m1dd8f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90924"/>
            <a:ext cx="4357686" cy="5067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ocuments and Settings\Клочко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031" y="0"/>
            <a:ext cx="5458299" cy="6816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vsluh.net/uploads/images/2015/529/org_sihi3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8577" y="0"/>
            <a:ext cx="550050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551</TotalTime>
  <Words>401</Words>
  <Application>Microsoft Office PowerPoint</Application>
  <PresentationFormat>Экран (4:3)</PresentationFormat>
  <Paragraphs>48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User-03</cp:lastModifiedBy>
  <cp:revision>51</cp:revision>
  <dcterms:created xsi:type="dcterms:W3CDTF">2015-12-05T14:50:36Z</dcterms:created>
  <dcterms:modified xsi:type="dcterms:W3CDTF">2015-12-08T10:25:03Z</dcterms:modified>
</cp:coreProperties>
</file>