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5A11-A6C6-43C8-AF5B-24E8AB95960D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5034-3D30-4B92-9C61-0A0355E28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5A11-A6C6-43C8-AF5B-24E8AB95960D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5034-3D30-4B92-9C61-0A0355E28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5A11-A6C6-43C8-AF5B-24E8AB95960D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5034-3D30-4B92-9C61-0A0355E28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5A11-A6C6-43C8-AF5B-24E8AB95960D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5034-3D30-4B92-9C61-0A0355E28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5A11-A6C6-43C8-AF5B-24E8AB95960D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5034-3D30-4B92-9C61-0A0355E28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5A11-A6C6-43C8-AF5B-24E8AB95960D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5034-3D30-4B92-9C61-0A0355E28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5A11-A6C6-43C8-AF5B-24E8AB95960D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5034-3D30-4B92-9C61-0A0355E28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5A11-A6C6-43C8-AF5B-24E8AB95960D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5034-3D30-4B92-9C61-0A0355E28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5A11-A6C6-43C8-AF5B-24E8AB95960D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5034-3D30-4B92-9C61-0A0355E28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5A11-A6C6-43C8-AF5B-24E8AB95960D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5034-3D30-4B92-9C61-0A0355E28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5A11-A6C6-43C8-AF5B-24E8AB95960D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5034-3D30-4B92-9C61-0A0355E28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F5A11-A6C6-43C8-AF5B-24E8AB95960D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15034-3D30-4B92-9C61-0A0355E28E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36913"/>
            <a:ext cx="9144000" cy="1904286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b="1" i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Створюємо </a:t>
            </a:r>
            <a:r>
              <a:rPr lang="uk-UA" sz="3200" b="1" i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портфоліо</a:t>
            </a:r>
            <a:r>
              <a:rPr lang="uk-UA" sz="3200" b="1" i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педагога</a:t>
            </a:r>
          </a:p>
          <a:p>
            <a:pPr algn="ctr"/>
            <a:r>
              <a:rPr lang="uk-UA" sz="2400" b="1" i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або</a:t>
            </a:r>
          </a:p>
          <a:p>
            <a:pPr algn="ctr"/>
            <a:r>
              <a:rPr lang="uk-UA" sz="2600" b="1" i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Найпоширеніші помилки і як їх уникнути</a:t>
            </a:r>
            <a:endParaRPr lang="ru-RU" sz="2600" b="1" i="1" dirty="0">
              <a:ln w="12700">
                <a:solidFill>
                  <a:srgbClr val="00B0F0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9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44"/>
            <a:ext cx="2195736" cy="272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05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32656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</a:rPr>
              <a:t>У цій презентації я не буду розповідати про види та призначення </a:t>
            </a:r>
            <a:r>
              <a:rPr lang="uk-UA" b="1" i="1" dirty="0" err="1" smtClean="0">
                <a:solidFill>
                  <a:srgbClr val="002060"/>
                </a:solidFill>
              </a:rPr>
              <a:t>портфоліо</a:t>
            </a:r>
            <a:r>
              <a:rPr lang="uk-UA" b="1" i="1" dirty="0" smtClean="0">
                <a:solidFill>
                  <a:srgbClr val="002060"/>
                </a:solidFill>
              </a:rPr>
              <a:t>. </a:t>
            </a:r>
          </a:p>
          <a:p>
            <a:pPr algn="ctr"/>
            <a:r>
              <a:rPr lang="uk-UA" b="1" i="1" dirty="0" smtClean="0">
                <a:solidFill>
                  <a:srgbClr val="002060"/>
                </a:solidFill>
              </a:rPr>
              <a:t>Якщо Ви взялися його створювати, то воно Вам потрібно вже сьогодні. </a:t>
            </a:r>
          </a:p>
          <a:p>
            <a:pPr algn="ctr"/>
            <a:r>
              <a:rPr lang="uk-UA" b="1" i="1" dirty="0" smtClean="0">
                <a:solidFill>
                  <a:srgbClr val="002060"/>
                </a:solidFill>
              </a:rPr>
              <a:t>Нагадаю лише: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3404" y="1772816"/>
            <a:ext cx="2448000" cy="49685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err="1" smtClean="0">
                <a:solidFill>
                  <a:srgbClr val="C00000"/>
                </a:solidFill>
              </a:rPr>
              <a:t>Загальні</a:t>
            </a:r>
            <a:r>
              <a:rPr lang="ru-RU" sz="1600" b="1" i="1" dirty="0" smtClean="0">
                <a:solidFill>
                  <a:srgbClr val="C00000"/>
                </a:solidFill>
              </a:rPr>
              <a:t> </a:t>
            </a:r>
            <a:r>
              <a:rPr lang="ru-RU" sz="1600" b="1" i="1" dirty="0" err="1" smtClean="0">
                <a:solidFill>
                  <a:srgbClr val="C00000"/>
                </a:solidFill>
              </a:rPr>
              <a:t>відомості</a:t>
            </a:r>
            <a:r>
              <a:rPr lang="ru-RU" sz="1600" b="1" i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1600" b="1" i="1" dirty="0" smtClean="0">
                <a:solidFill>
                  <a:srgbClr val="C00000"/>
                </a:solidFill>
              </a:rPr>
              <a:t>(</a:t>
            </a:r>
            <a:r>
              <a:rPr lang="ru-RU" sz="1600" b="1" i="1" dirty="0" err="1" smtClean="0">
                <a:solidFill>
                  <a:srgbClr val="C00000"/>
                </a:solidFill>
              </a:rPr>
              <a:t>візитна</a:t>
            </a:r>
            <a:r>
              <a:rPr lang="ru-RU" sz="1600" b="1" i="1" dirty="0" smtClean="0">
                <a:solidFill>
                  <a:srgbClr val="C00000"/>
                </a:solidFill>
              </a:rPr>
              <a:t> </a:t>
            </a:r>
            <a:r>
              <a:rPr lang="ru-RU" sz="1600" b="1" i="1" dirty="0" err="1" smtClean="0">
                <a:solidFill>
                  <a:srgbClr val="C00000"/>
                </a:solidFill>
              </a:rPr>
              <a:t>картка</a:t>
            </a:r>
            <a:r>
              <a:rPr lang="ru-RU" sz="1600" b="1" i="1" dirty="0" smtClean="0">
                <a:solidFill>
                  <a:srgbClr val="C00000"/>
                </a:solidFill>
              </a:rPr>
              <a:t>):</a:t>
            </a:r>
          </a:p>
          <a:p>
            <a:pPr algn="ctr"/>
            <a:endParaRPr lang="ru-RU" sz="1600" b="1" i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i="1" dirty="0" err="1" smtClean="0"/>
              <a:t>Прізвище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ім'я</a:t>
            </a:r>
            <a:r>
              <a:rPr lang="ru-RU" sz="1400" i="1" dirty="0" smtClean="0"/>
              <a:t> та по </a:t>
            </a:r>
            <a:r>
              <a:rPr lang="ru-RU" sz="1400" i="1" dirty="0" err="1" smtClean="0"/>
              <a:t>батькові</a:t>
            </a:r>
            <a:r>
              <a:rPr lang="ru-RU" sz="1400" i="1" dirty="0" smtClean="0"/>
              <a:t> педагога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i="1" dirty="0" smtClean="0"/>
              <a:t>Дата </a:t>
            </a:r>
            <a:r>
              <a:rPr lang="ru-RU" sz="1400" i="1" dirty="0" err="1" smtClean="0"/>
              <a:t>народження</a:t>
            </a:r>
            <a:endParaRPr lang="ru-RU" sz="1400" i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i="1" dirty="0" smtClean="0"/>
              <a:t>Посада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i="1" dirty="0" err="1" smtClean="0"/>
              <a:t>Освіта</a:t>
            </a:r>
            <a:r>
              <a:rPr lang="ru-RU" sz="1400" i="1" dirty="0" smtClean="0"/>
              <a:t> (</a:t>
            </a:r>
            <a:r>
              <a:rPr lang="ru-RU" sz="1400" i="1" dirty="0" err="1" smtClean="0"/>
              <a:t>навчальний</a:t>
            </a:r>
            <a:r>
              <a:rPr lang="ru-RU" sz="1400" i="1" dirty="0" smtClean="0"/>
              <a:t> заклад, </a:t>
            </a:r>
            <a:r>
              <a:rPr lang="ru-RU" sz="1400" i="1" dirty="0" err="1" smtClean="0"/>
              <a:t>рік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закінчення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спеціальність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кваліфікація</a:t>
            </a:r>
            <a:r>
              <a:rPr lang="ru-RU" sz="1400" i="1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i="1" dirty="0" smtClean="0"/>
              <a:t>Стаж </a:t>
            </a:r>
            <a:r>
              <a:rPr lang="ru-RU" sz="1400" i="1" dirty="0" err="1" smtClean="0"/>
              <a:t>педагогічної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роботи</a:t>
            </a:r>
            <a:endParaRPr lang="ru-RU" sz="1400" i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i="1" dirty="0" smtClean="0"/>
              <a:t>Стаж </a:t>
            </a:r>
            <a:r>
              <a:rPr lang="ru-RU" sz="1400" i="1" dirty="0" err="1" smtClean="0"/>
              <a:t>роботи</a:t>
            </a:r>
            <a:r>
              <a:rPr lang="ru-RU" sz="1400" i="1" dirty="0" smtClean="0"/>
              <a:t> в </a:t>
            </a:r>
            <a:r>
              <a:rPr lang="ru-RU" sz="1400" i="1" dirty="0" err="1" smtClean="0"/>
              <a:t>даній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установі</a:t>
            </a:r>
            <a:endParaRPr lang="ru-RU" sz="1400" i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i="1" dirty="0" err="1" smtClean="0"/>
              <a:t>Категорія</a:t>
            </a:r>
            <a:endParaRPr lang="ru-RU" sz="1400" i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149174" y="1268562"/>
            <a:ext cx="2773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b="1" i="1" u="sng" dirty="0" smtClean="0">
                <a:solidFill>
                  <a:srgbClr val="C00000"/>
                </a:solidFill>
              </a:rPr>
              <a:t>Компоненти </a:t>
            </a:r>
            <a:r>
              <a:rPr lang="uk-UA" b="1" i="1" u="sng" dirty="0" err="1" smtClean="0">
                <a:solidFill>
                  <a:srgbClr val="C00000"/>
                </a:solidFill>
              </a:rPr>
              <a:t>портфоліо</a:t>
            </a:r>
            <a:r>
              <a:rPr lang="uk-UA" b="1" i="1" u="sng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11996" y="1772816"/>
            <a:ext cx="2448000" cy="46085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000" b="1" i="1" dirty="0" smtClean="0"/>
          </a:p>
          <a:p>
            <a:pPr algn="ctr"/>
            <a:r>
              <a:rPr lang="ru-RU" b="1" i="1" dirty="0" err="1" smtClean="0">
                <a:solidFill>
                  <a:srgbClr val="C00000"/>
                </a:solidFill>
              </a:rPr>
              <a:t>Документи</a:t>
            </a:r>
            <a:r>
              <a:rPr lang="ru-RU" b="1" i="1" dirty="0" smtClean="0">
                <a:solidFill>
                  <a:srgbClr val="C00000"/>
                </a:solidFill>
              </a:rPr>
              <a:t>:</a:t>
            </a:r>
          </a:p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i="1" dirty="0" err="1" smtClean="0"/>
              <a:t>Документи</a:t>
            </a:r>
            <a:r>
              <a:rPr lang="ru-RU" sz="1600" i="1" dirty="0" smtClean="0"/>
              <a:t> про </a:t>
            </a:r>
            <a:r>
              <a:rPr lang="ru-RU" sz="1600" i="1" dirty="0" err="1" smtClean="0"/>
              <a:t>освіту</a:t>
            </a:r>
            <a:endParaRPr lang="ru-RU" sz="1600" i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i="1" dirty="0" err="1" smtClean="0"/>
              <a:t>Підвищення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кваліфікації</a:t>
            </a:r>
            <a:endParaRPr lang="ru-RU" sz="1600" i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i="1" dirty="0" err="1" smtClean="0"/>
              <a:t>Атестація</a:t>
            </a:r>
            <a:endParaRPr lang="ru-RU" sz="1600" i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i="1" dirty="0" err="1" smtClean="0"/>
              <a:t>Грамоти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подяки</a:t>
            </a:r>
            <a:endParaRPr lang="ru-RU" sz="1600" i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i="1" dirty="0" err="1" smtClean="0"/>
              <a:t>сертифікати</a:t>
            </a:r>
            <a:endParaRPr lang="ru-RU" sz="1600" i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6366183" y="1772816"/>
            <a:ext cx="2448000" cy="49685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Методична </a:t>
            </a:r>
            <a:r>
              <a:rPr lang="ru-RU" b="1" i="1" dirty="0" err="1" smtClean="0">
                <a:solidFill>
                  <a:srgbClr val="C00000"/>
                </a:solidFill>
              </a:rPr>
              <a:t>діяльність</a:t>
            </a:r>
            <a:r>
              <a:rPr lang="ru-RU" b="1" i="1" dirty="0" smtClean="0">
                <a:solidFill>
                  <a:srgbClr val="C00000"/>
                </a:solidFill>
              </a:rPr>
              <a:t> педагога: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i="1" dirty="0" smtClean="0"/>
              <a:t>Робота з </a:t>
            </a:r>
            <a:r>
              <a:rPr lang="ru-RU" sz="1400" i="1" dirty="0" err="1" smtClean="0"/>
              <a:t>самоосвіти</a:t>
            </a:r>
            <a:endParaRPr lang="ru-RU" sz="1400" i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i="1" dirty="0" smtClean="0"/>
              <a:t>Участь у </a:t>
            </a:r>
            <a:r>
              <a:rPr lang="ru-RU" sz="1400" i="1" dirty="0" err="1" smtClean="0"/>
              <a:t>методичній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роботі</a:t>
            </a:r>
            <a:r>
              <a:rPr lang="ru-RU" sz="1400" i="1" dirty="0" smtClean="0"/>
              <a:t> ДНЗ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i="1" dirty="0" smtClean="0"/>
              <a:t>Участь у </a:t>
            </a:r>
            <a:r>
              <a:rPr lang="ru-RU" sz="1400" i="1" dirty="0" err="1" smtClean="0"/>
              <a:t>методичній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роботі</a:t>
            </a:r>
            <a:r>
              <a:rPr lang="ru-RU" sz="1400" i="1" dirty="0" smtClean="0"/>
              <a:t> на </a:t>
            </a:r>
            <a:r>
              <a:rPr lang="ru-RU" sz="1400" i="1" dirty="0" err="1" smtClean="0"/>
              <a:t>різних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рівнях</a:t>
            </a:r>
            <a:endParaRPr lang="ru-RU" sz="1400" i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i="1" dirty="0" smtClean="0"/>
              <a:t>Участь у </a:t>
            </a:r>
            <a:r>
              <a:rPr lang="ru-RU" sz="1400" i="1" dirty="0" err="1" smtClean="0"/>
              <a:t>професійних</a:t>
            </a:r>
            <a:r>
              <a:rPr lang="ru-RU" sz="1400" i="1" dirty="0" smtClean="0"/>
              <a:t> конкурсах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i="1" dirty="0" err="1" smtClean="0"/>
              <a:t>Наявність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публікацій</a:t>
            </a:r>
            <a:r>
              <a:rPr lang="ru-RU" sz="1400" i="1" dirty="0" smtClean="0"/>
              <a:t> з </a:t>
            </a:r>
            <a:r>
              <a:rPr lang="ru-RU" sz="1400" i="1" dirty="0" err="1" smtClean="0"/>
              <a:t>проблеми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навчання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виховання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розвитку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дітей</a:t>
            </a:r>
            <a:endParaRPr lang="ru-RU" sz="1400" i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i="1" dirty="0" smtClean="0"/>
              <a:t>Участь в </a:t>
            </a:r>
            <a:r>
              <a:rPr lang="ru-RU" sz="1400" i="1" dirty="0" err="1" smtClean="0"/>
              <a:t>інноваційній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діяльності</a:t>
            </a:r>
            <a:endParaRPr lang="ru-RU" sz="1400" i="1" dirty="0" smtClean="0"/>
          </a:p>
        </p:txBody>
      </p:sp>
    </p:spTree>
    <p:extLst>
      <p:ext uri="{BB962C8B-B14F-4D97-AF65-F5344CB8AC3E}">
        <p14:creationId xmlns:p14="http://schemas.microsoft.com/office/powerpoint/2010/main" val="123381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5589240"/>
            <a:ext cx="8640960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err="1" smtClean="0">
                <a:solidFill>
                  <a:srgbClr val="C00000"/>
                </a:solidFill>
              </a:rPr>
              <a:t>Додатки</a:t>
            </a:r>
            <a:r>
              <a:rPr lang="ru-RU" b="1" i="1" dirty="0" smtClean="0">
                <a:solidFill>
                  <a:srgbClr val="C00000"/>
                </a:solidFill>
              </a:rPr>
              <a:t>: </a:t>
            </a:r>
            <a:r>
              <a:rPr lang="ru-RU" sz="1600" i="1" dirty="0" err="1" smtClean="0">
                <a:solidFill>
                  <a:schemeClr val="tx1"/>
                </a:solidFill>
              </a:rPr>
              <a:t>Матеріали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</a:rPr>
              <a:t>виступів</a:t>
            </a:r>
            <a:r>
              <a:rPr lang="ru-RU" sz="1600" i="1" dirty="0" smtClean="0">
                <a:solidFill>
                  <a:schemeClr val="tx1"/>
                </a:solidFill>
              </a:rPr>
              <a:t> на </a:t>
            </a:r>
            <a:r>
              <a:rPr lang="ru-RU" sz="1600" i="1" dirty="0" err="1" smtClean="0">
                <a:solidFill>
                  <a:schemeClr val="tx1"/>
                </a:solidFill>
              </a:rPr>
              <a:t>педрадах</a:t>
            </a:r>
            <a:r>
              <a:rPr lang="ru-RU" sz="1600" i="1" dirty="0" smtClean="0">
                <a:solidFill>
                  <a:schemeClr val="tx1"/>
                </a:solidFill>
              </a:rPr>
              <a:t>, </a:t>
            </a:r>
            <a:r>
              <a:rPr lang="ru-RU" sz="1600" i="1" dirty="0" err="1" smtClean="0">
                <a:solidFill>
                  <a:schemeClr val="tx1"/>
                </a:solidFill>
              </a:rPr>
              <a:t>семінарах</a:t>
            </a:r>
            <a:r>
              <a:rPr lang="ru-RU" sz="1600" i="1" dirty="0" smtClean="0">
                <a:solidFill>
                  <a:schemeClr val="tx1"/>
                </a:solidFill>
              </a:rPr>
              <a:t>, </a:t>
            </a:r>
            <a:r>
              <a:rPr lang="ru-RU" sz="1600" i="1" dirty="0" err="1" smtClean="0">
                <a:solidFill>
                  <a:schemeClr val="tx1"/>
                </a:solidFill>
              </a:rPr>
              <a:t>конференціях</a:t>
            </a:r>
            <a:r>
              <a:rPr lang="ru-RU" sz="1600" i="1" dirty="0" smtClean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ru-RU" sz="1600" i="1" dirty="0" err="1" smtClean="0">
                <a:solidFill>
                  <a:schemeClr val="tx1"/>
                </a:solidFill>
              </a:rPr>
              <a:t>Публікації</a:t>
            </a:r>
            <a:r>
              <a:rPr lang="ru-RU" sz="1600" i="1" dirty="0" smtClean="0">
                <a:solidFill>
                  <a:schemeClr val="tx1"/>
                </a:solidFill>
              </a:rPr>
              <a:t>, </a:t>
            </a:r>
            <a:r>
              <a:rPr lang="ru-RU" sz="1600" i="1" dirty="0" err="1" smtClean="0">
                <a:solidFill>
                  <a:schemeClr val="tx1"/>
                </a:solidFill>
              </a:rPr>
              <a:t>якщо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</a:rPr>
              <a:t>такі</a:t>
            </a:r>
            <a:r>
              <a:rPr lang="ru-RU" sz="1600" i="1" dirty="0" smtClean="0">
                <a:solidFill>
                  <a:schemeClr val="tx1"/>
                </a:solidFill>
              </a:rPr>
              <a:t> є; </a:t>
            </a:r>
            <a:r>
              <a:rPr lang="ru-RU" sz="1600" i="1" dirty="0" err="1" smtClean="0">
                <a:solidFill>
                  <a:schemeClr val="tx1"/>
                </a:solidFill>
              </a:rPr>
              <a:t>якщо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</a:rPr>
              <a:t>їх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</a:rPr>
              <a:t>багато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</a:rPr>
              <a:t>або</a:t>
            </a:r>
            <a:r>
              <a:rPr lang="ru-RU" sz="1600" i="1" dirty="0" smtClean="0">
                <a:solidFill>
                  <a:schemeClr val="tx1"/>
                </a:solidFill>
              </a:rPr>
              <a:t> вони </a:t>
            </a:r>
            <a:r>
              <a:rPr lang="ru-RU" sz="1600" i="1" dirty="0" err="1" smtClean="0">
                <a:solidFill>
                  <a:schemeClr val="tx1"/>
                </a:solidFill>
              </a:rPr>
              <a:t>об'ємні</a:t>
            </a:r>
            <a:r>
              <a:rPr lang="ru-RU" sz="1600" i="1" dirty="0" smtClean="0">
                <a:solidFill>
                  <a:schemeClr val="tx1"/>
                </a:solidFill>
              </a:rPr>
              <a:t>, </a:t>
            </a:r>
            <a:r>
              <a:rPr lang="ru-RU" sz="1600" i="1" dirty="0" err="1" smtClean="0">
                <a:solidFill>
                  <a:schemeClr val="tx1"/>
                </a:solidFill>
              </a:rPr>
              <a:t>досить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</a:rPr>
              <a:t>перерахувати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</a:rPr>
              <a:t>їх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</a:rPr>
              <a:t>із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</a:rPr>
              <a:t>зазначенням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</a:rPr>
              <a:t>видань</a:t>
            </a:r>
            <a:r>
              <a:rPr lang="ru-RU" sz="1600" i="1" dirty="0" smtClean="0">
                <a:solidFill>
                  <a:schemeClr val="tx1"/>
                </a:solidFill>
              </a:rPr>
              <a:t>, а два-три невеликого </a:t>
            </a:r>
            <a:r>
              <a:rPr lang="ru-RU" sz="1600" i="1" dirty="0" err="1" smtClean="0">
                <a:solidFill>
                  <a:schemeClr val="tx1"/>
                </a:solidFill>
              </a:rPr>
              <a:t>обсягу</a:t>
            </a:r>
            <a:r>
              <a:rPr lang="ru-RU" sz="1600" i="1" dirty="0" smtClean="0">
                <a:solidFill>
                  <a:schemeClr val="tx1"/>
                </a:solidFill>
              </a:rPr>
              <a:t> внести в </a:t>
            </a:r>
            <a:r>
              <a:rPr lang="ru-RU" sz="1600" i="1" dirty="0" err="1" smtClean="0">
                <a:solidFill>
                  <a:schemeClr val="tx1"/>
                </a:solidFill>
              </a:rPr>
              <a:t>портфоліо</a:t>
            </a:r>
            <a:r>
              <a:rPr lang="ru-RU" sz="1600" i="1" dirty="0" smtClean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ru-RU" sz="1600" i="1" dirty="0" err="1" smtClean="0">
                <a:solidFill>
                  <a:schemeClr val="tx1"/>
                </a:solidFill>
              </a:rPr>
              <a:t>Розробки</a:t>
            </a:r>
            <a:r>
              <a:rPr lang="ru-RU" sz="1600" i="1" dirty="0" smtClean="0">
                <a:solidFill>
                  <a:schemeClr val="tx1"/>
                </a:solidFill>
              </a:rPr>
              <a:t> занять і </a:t>
            </a:r>
            <a:r>
              <a:rPr lang="ru-RU" sz="1600" i="1" dirty="0" err="1" smtClean="0">
                <a:solidFill>
                  <a:schemeClr val="tx1"/>
                </a:solidFill>
              </a:rPr>
              <a:t>заходів</a:t>
            </a:r>
            <a:r>
              <a:rPr lang="ru-RU" sz="1600" i="1" dirty="0" smtClean="0">
                <a:solidFill>
                  <a:schemeClr val="tx1"/>
                </a:solidFill>
              </a:rPr>
              <a:t>, </a:t>
            </a:r>
            <a:r>
              <a:rPr lang="ru-RU" sz="1600" i="1" dirty="0" err="1" smtClean="0">
                <a:solidFill>
                  <a:schemeClr val="tx1"/>
                </a:solidFill>
              </a:rPr>
              <a:t>тематичні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</a:rPr>
              <a:t>добірки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</a:rPr>
              <a:t>матеріалів</a:t>
            </a:r>
            <a:r>
              <a:rPr lang="ru-RU" sz="1600" i="1" dirty="0" smtClean="0">
                <a:solidFill>
                  <a:schemeClr val="tx1"/>
                </a:solidFill>
              </a:rPr>
              <a:t>, каталоги, </a:t>
            </a:r>
            <a:r>
              <a:rPr lang="ru-RU" sz="1600" i="1" dirty="0" err="1" smtClean="0">
                <a:solidFill>
                  <a:schemeClr val="tx1"/>
                </a:solidFill>
              </a:rPr>
              <a:t>пам'ятки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</a:rPr>
              <a:t>тощо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67632" y="58996"/>
            <a:ext cx="2773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b="1" i="1" u="sng" dirty="0" smtClean="0">
                <a:solidFill>
                  <a:srgbClr val="C00000"/>
                </a:solidFill>
              </a:rPr>
              <a:t>Компоненти </a:t>
            </a:r>
            <a:r>
              <a:rPr lang="uk-UA" b="1" i="1" u="sng" dirty="0" err="1" smtClean="0">
                <a:solidFill>
                  <a:srgbClr val="C00000"/>
                </a:solidFill>
              </a:rPr>
              <a:t>портфоліо</a:t>
            </a:r>
            <a:r>
              <a:rPr lang="uk-UA" b="1" i="1" u="sng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773050"/>
            <a:ext cx="2448000" cy="4536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000" b="1" i="1" dirty="0" smtClean="0"/>
          </a:p>
          <a:p>
            <a:pPr algn="ctr"/>
            <a:r>
              <a:rPr lang="ru-RU" b="1" i="1" dirty="0" err="1" smtClean="0">
                <a:solidFill>
                  <a:srgbClr val="C00000"/>
                </a:solidFill>
              </a:rPr>
              <a:t>Творча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діяльність</a:t>
            </a:r>
            <a:r>
              <a:rPr lang="ru-RU" b="1" i="1" dirty="0" smtClean="0">
                <a:solidFill>
                  <a:srgbClr val="C00000"/>
                </a:solidFill>
              </a:rPr>
              <a:t> педагога:</a:t>
            </a:r>
          </a:p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Робота з </a:t>
            </a:r>
            <a:r>
              <a:rPr lang="ru-RU" b="1" i="1" dirty="0" err="1" smtClean="0">
                <a:solidFill>
                  <a:srgbClr val="C00000"/>
                </a:solidFill>
              </a:rPr>
              <a:t>дітьми</a:t>
            </a:r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 err="1" smtClean="0"/>
              <a:t>конспекти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кращих</a:t>
            </a:r>
            <a:r>
              <a:rPr lang="ru-RU" sz="1600" i="1" dirty="0" smtClean="0"/>
              <a:t> занять, </a:t>
            </a:r>
            <a:r>
              <a:rPr lang="ru-RU" sz="1600" i="1" dirty="0" err="1" smtClean="0"/>
              <a:t>сценарії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розваг</a:t>
            </a:r>
            <a:r>
              <a:rPr lang="ru-RU" sz="1600" i="1" dirty="0" smtClean="0"/>
              <a:t>, свят, </a:t>
            </a:r>
            <a:r>
              <a:rPr lang="ru-RU" sz="1600" i="1" dirty="0" err="1" smtClean="0"/>
              <a:t>проекти</a:t>
            </a:r>
            <a:endParaRPr lang="ru-RU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 err="1" smtClean="0"/>
              <a:t>перспективні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плани</a:t>
            </a:r>
            <a:endParaRPr lang="ru-RU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 err="1" smtClean="0"/>
              <a:t>різні</a:t>
            </a:r>
            <a:r>
              <a:rPr lang="ru-RU" sz="1600" i="1" dirty="0" smtClean="0"/>
              <a:t> картотеки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 err="1" smtClean="0"/>
              <a:t>тематичні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скарбнички</a:t>
            </a:r>
            <a:endParaRPr lang="ru-RU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 err="1" smtClean="0"/>
              <a:t>мультимедійні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презентації</a:t>
            </a:r>
            <a:endParaRPr lang="ru-RU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 smtClean="0"/>
              <a:t>фото </a:t>
            </a:r>
            <a:r>
              <a:rPr lang="ru-RU" sz="1600" i="1" dirty="0" err="1" smtClean="0"/>
              <a:t>дитячих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робіт</a:t>
            </a:r>
            <a:r>
              <a:rPr lang="ru-RU" sz="1600" i="1" dirty="0" smtClean="0"/>
              <a:t> для </a:t>
            </a:r>
            <a:r>
              <a:rPr lang="ru-RU" sz="1600" i="1" dirty="0" err="1" smtClean="0"/>
              <a:t>виставок</a:t>
            </a:r>
            <a:endParaRPr lang="ru-RU" sz="1600" i="1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6372472" y="784882"/>
            <a:ext cx="2448000" cy="4536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000" b="1" i="1" dirty="0" smtClean="0"/>
          </a:p>
          <a:p>
            <a:pPr algn="ctr"/>
            <a:r>
              <a:rPr lang="ru-RU" b="1" i="1" dirty="0" err="1" smtClean="0">
                <a:solidFill>
                  <a:srgbClr val="C00000"/>
                </a:solidFill>
              </a:rPr>
              <a:t>Досягнення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вихованців</a:t>
            </a:r>
            <a:r>
              <a:rPr lang="ru-RU" b="1" i="1" dirty="0" smtClean="0">
                <a:solidFill>
                  <a:srgbClr val="C00000"/>
                </a:solidFill>
              </a:rPr>
              <a:t>:</a:t>
            </a:r>
          </a:p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 err="1" smtClean="0"/>
              <a:t>Результати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діагностичного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обстеження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вихованців</a:t>
            </a:r>
            <a:endParaRPr lang="ru-RU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 smtClean="0"/>
              <a:t>Участь </a:t>
            </a:r>
            <a:r>
              <a:rPr lang="ru-RU" sz="1600" i="1" dirty="0" err="1" smtClean="0"/>
              <a:t>дітей</a:t>
            </a:r>
            <a:r>
              <a:rPr lang="ru-RU" sz="1600" i="1" dirty="0" smtClean="0"/>
              <a:t> у конкурсах, </a:t>
            </a:r>
            <a:r>
              <a:rPr lang="ru-RU" sz="1600" i="1" dirty="0" err="1" smtClean="0"/>
              <a:t>виставках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змаганнях</a:t>
            </a:r>
            <a:r>
              <a:rPr lang="ru-RU" sz="1600" i="1" dirty="0" smtClean="0"/>
              <a:t>, фестивалях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 err="1" smtClean="0"/>
              <a:t>Продукти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дитячої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творчості</a:t>
            </a:r>
            <a:endParaRPr lang="ru-RU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 err="1" smtClean="0"/>
              <a:t>Успішність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випускників</a:t>
            </a:r>
            <a:r>
              <a:rPr lang="ru-RU" sz="1600" i="1" dirty="0" smtClean="0"/>
              <a:t> у </a:t>
            </a:r>
            <a:r>
              <a:rPr lang="ru-RU" sz="1600" i="1" dirty="0" err="1" smtClean="0"/>
              <a:t>першому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класі</a:t>
            </a:r>
            <a:endParaRPr lang="ru-RU" sz="1600" i="1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3275992" y="784882"/>
            <a:ext cx="2448000" cy="4536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000" b="1" i="1" dirty="0" smtClean="0"/>
          </a:p>
          <a:p>
            <a:pPr algn="ctr"/>
            <a:r>
              <a:rPr lang="ru-RU" b="1" i="1" dirty="0" err="1" smtClean="0">
                <a:solidFill>
                  <a:srgbClr val="C00000"/>
                </a:solidFill>
              </a:rPr>
              <a:t>Творча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діяльність</a:t>
            </a:r>
            <a:r>
              <a:rPr lang="ru-RU" b="1" i="1" dirty="0" smtClean="0">
                <a:solidFill>
                  <a:srgbClr val="C00000"/>
                </a:solidFill>
              </a:rPr>
              <a:t> педагога:</a:t>
            </a:r>
          </a:p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Робота з батьками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dirty="0" err="1" smtClean="0"/>
              <a:t>конспекти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спільних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заходів</a:t>
            </a:r>
            <a:r>
              <a:rPr lang="ru-RU" sz="1400" i="1" dirty="0" smtClean="0"/>
              <a:t> з батьками та </a:t>
            </a:r>
            <a:r>
              <a:rPr lang="ru-RU" sz="1400" i="1" dirty="0" err="1" smtClean="0"/>
              <a:t>дітьми</a:t>
            </a:r>
            <a:endParaRPr lang="ru-RU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dirty="0" err="1" smtClean="0"/>
              <a:t>матеріали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консультацій</a:t>
            </a:r>
            <a:endParaRPr lang="ru-RU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dirty="0" err="1" smtClean="0"/>
              <a:t>анкети</a:t>
            </a:r>
            <a:r>
              <a:rPr lang="ru-RU" sz="1400" i="1" dirty="0" smtClean="0"/>
              <a:t> (</a:t>
            </a:r>
            <a:r>
              <a:rPr lang="ru-RU" sz="1400" i="1" dirty="0" err="1" smtClean="0"/>
              <a:t>зразки</a:t>
            </a:r>
            <a:r>
              <a:rPr lang="ru-RU" sz="1400" i="1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dirty="0" err="1" smtClean="0"/>
              <a:t>матеріали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батьківських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зборів</a:t>
            </a:r>
            <a:endParaRPr lang="ru-RU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dirty="0" err="1" smtClean="0"/>
              <a:t>матеріали</a:t>
            </a:r>
            <a:r>
              <a:rPr lang="ru-RU" sz="1400" i="1" dirty="0" smtClean="0"/>
              <a:t> для </a:t>
            </a:r>
            <a:r>
              <a:rPr lang="ru-RU" sz="1400" i="1" dirty="0" err="1" smtClean="0"/>
              <a:t>батьківського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куточка</a:t>
            </a:r>
            <a:r>
              <a:rPr lang="ru-RU" sz="1400" i="1" dirty="0" smtClean="0"/>
              <a:t> (</a:t>
            </a:r>
            <a:r>
              <a:rPr lang="ru-RU" sz="1400" i="1" dirty="0" err="1" smtClean="0"/>
              <a:t>пам'ятки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рекомендації</a:t>
            </a:r>
            <a:r>
              <a:rPr lang="ru-RU" sz="1400" i="1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dirty="0" err="1" smtClean="0"/>
              <a:t>наочні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матеріали</a:t>
            </a:r>
            <a:r>
              <a:rPr lang="ru-RU" sz="1400" i="1" dirty="0" smtClean="0"/>
              <a:t> (</a:t>
            </a:r>
            <a:r>
              <a:rPr lang="ru-RU" sz="1400" i="1" dirty="0" err="1" smtClean="0"/>
              <a:t>ширми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газети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виставки</a:t>
            </a:r>
            <a:r>
              <a:rPr lang="ru-RU" sz="1400" i="1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dirty="0" err="1" smtClean="0"/>
              <a:t>сумісні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роботи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дітей</a:t>
            </a:r>
            <a:r>
              <a:rPr lang="ru-RU" sz="1400" i="1" dirty="0" smtClean="0"/>
              <a:t> та </a:t>
            </a:r>
            <a:r>
              <a:rPr lang="ru-RU" sz="1400" i="1" dirty="0" err="1" smtClean="0"/>
              <a:t>батьків</a:t>
            </a:r>
            <a:endParaRPr lang="ru-RU" sz="1400" i="1" dirty="0" smtClean="0"/>
          </a:p>
        </p:txBody>
      </p:sp>
    </p:spTree>
    <p:extLst>
      <p:ext uri="{BB962C8B-B14F-4D97-AF65-F5344CB8AC3E}">
        <p14:creationId xmlns:p14="http://schemas.microsoft.com/office/powerpoint/2010/main" val="261558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188640"/>
            <a:ext cx="439575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</a:rPr>
              <a:t>Найпоширеніші помилки і як їх уникнути</a:t>
            </a:r>
            <a:endParaRPr lang="ru-RU" b="1" i="1" dirty="0">
              <a:solidFill>
                <a:srgbClr val="002060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97768" y="836712"/>
            <a:ext cx="8719085" cy="5988392"/>
            <a:chOff x="197768" y="908719"/>
            <a:chExt cx="8719085" cy="5988392"/>
          </a:xfrm>
        </p:grpSpPr>
        <p:sp>
          <p:nvSpPr>
            <p:cNvPr id="8" name="Блок-схема: документ 4"/>
            <p:cNvSpPr/>
            <p:nvPr/>
          </p:nvSpPr>
          <p:spPr>
            <a:xfrm flipH="1">
              <a:off x="4686637" y="908719"/>
              <a:ext cx="4230216" cy="5988391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1742"/>
                <a:gd name="connsiteX1" fmla="*/ 21600 w 21600"/>
                <a:gd name="connsiteY1" fmla="*/ 0 h 21742"/>
                <a:gd name="connsiteX2" fmla="*/ 21418 w 21600"/>
                <a:gd name="connsiteY2" fmla="*/ 19780 h 21742"/>
                <a:gd name="connsiteX3" fmla="*/ 0 w 21600"/>
                <a:gd name="connsiteY3" fmla="*/ 20172 h 21742"/>
                <a:gd name="connsiteX4" fmla="*/ 0 w 21600"/>
                <a:gd name="connsiteY4" fmla="*/ 0 h 2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742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418" y="14006"/>
                    <a:pt x="21418" y="19780"/>
                  </a:cubicBezTo>
                  <a:cubicBezTo>
                    <a:pt x="10618" y="19780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Блок-схема: документ 4"/>
            <p:cNvSpPr/>
            <p:nvPr/>
          </p:nvSpPr>
          <p:spPr>
            <a:xfrm>
              <a:off x="197768" y="908720"/>
              <a:ext cx="4230216" cy="5988391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1742"/>
                <a:gd name="connsiteX1" fmla="*/ 21600 w 21600"/>
                <a:gd name="connsiteY1" fmla="*/ 0 h 21742"/>
                <a:gd name="connsiteX2" fmla="*/ 21418 w 21600"/>
                <a:gd name="connsiteY2" fmla="*/ 19780 h 21742"/>
                <a:gd name="connsiteX3" fmla="*/ 0 w 21600"/>
                <a:gd name="connsiteY3" fmla="*/ 20172 h 21742"/>
                <a:gd name="connsiteX4" fmla="*/ 0 w 21600"/>
                <a:gd name="connsiteY4" fmla="*/ 0 h 2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742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418" y="14006"/>
                    <a:pt x="21418" y="19780"/>
                  </a:cubicBezTo>
                  <a:cubicBezTo>
                    <a:pt x="10618" y="19780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97768" y="764704"/>
            <a:ext cx="8758098" cy="5493812"/>
            <a:chOff x="197768" y="764704"/>
            <a:chExt cx="8758098" cy="549381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97768" y="764704"/>
              <a:ext cx="4230216" cy="54938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ru-RU" b="1" i="1" dirty="0" err="1" smtClean="0">
                  <a:solidFill>
                    <a:srgbClr val="C00000"/>
                  </a:solidFill>
                </a:rPr>
                <a:t>Помилка</a:t>
              </a:r>
              <a:r>
                <a:rPr lang="ru-RU" b="1" i="1" dirty="0" smtClean="0">
                  <a:solidFill>
                    <a:srgbClr val="C00000"/>
                  </a:solidFill>
                </a:rPr>
                <a:t> №1: </a:t>
              </a:r>
              <a:r>
                <a:rPr lang="ru-RU" b="1" i="1" dirty="0" err="1" smtClean="0">
                  <a:solidFill>
                    <a:srgbClr val="C00000"/>
                  </a:solidFill>
                </a:rPr>
                <a:t>Дуже</a:t>
              </a:r>
              <a:r>
                <a:rPr lang="ru-RU" b="1" i="1" dirty="0" smtClean="0">
                  <a:solidFill>
                    <a:srgbClr val="C00000"/>
                  </a:solidFill>
                </a:rPr>
                <a:t> </a:t>
              </a:r>
              <a:r>
                <a:rPr lang="ru-RU" b="1" i="1" dirty="0" err="1" smtClean="0">
                  <a:solidFill>
                    <a:srgbClr val="C00000"/>
                  </a:solidFill>
                </a:rPr>
                <a:t>мілкий</a:t>
              </a:r>
              <a:r>
                <a:rPr lang="ru-RU" b="1" i="1" dirty="0" smtClean="0">
                  <a:solidFill>
                    <a:srgbClr val="C00000"/>
                  </a:solidFill>
                </a:rPr>
                <a:t> текст.</a:t>
              </a:r>
            </a:p>
            <a:p>
              <a:pPr algn="just">
                <a:lnSpc>
                  <a:spcPct val="150000"/>
                </a:lnSpc>
              </a:pPr>
              <a:r>
                <a:rPr lang="ru-RU" b="1" i="1" dirty="0" err="1" smtClean="0"/>
                <a:t>Це</a:t>
              </a:r>
              <a:r>
                <a:rPr lang="ru-RU" b="1" i="1" dirty="0" smtClean="0"/>
                <a:t> моментально </a:t>
              </a:r>
              <a:r>
                <a:rPr lang="ru-RU" b="1" i="1" dirty="0" err="1" smtClean="0"/>
                <a:t>робить</a:t>
              </a:r>
              <a:r>
                <a:rPr lang="ru-RU" b="1" i="1" dirty="0" smtClean="0"/>
                <a:t> Вашу </a:t>
              </a:r>
              <a:r>
                <a:rPr lang="ru-RU" b="1" i="1" dirty="0" err="1" smtClean="0"/>
                <a:t>презентацію</a:t>
              </a:r>
              <a:r>
                <a:rPr lang="ru-RU" b="1" i="1" dirty="0" smtClean="0"/>
                <a:t> </a:t>
              </a:r>
              <a:r>
                <a:rPr lang="ru-RU" b="1" i="1" dirty="0" smtClean="0"/>
                <a:t>нереспектабельною </a:t>
              </a:r>
              <a:r>
                <a:rPr lang="ru-RU" b="1" i="1" dirty="0" smtClean="0"/>
                <a:t>(</a:t>
              </a:r>
              <a:r>
                <a:rPr lang="ru-RU" b="1" i="1" dirty="0" err="1" smtClean="0"/>
                <a:t>тобто</a:t>
              </a:r>
              <a:r>
                <a:rPr lang="ru-RU" b="1" i="1" dirty="0" smtClean="0"/>
                <a:t> не </a:t>
              </a:r>
              <a:r>
                <a:rPr lang="ru-RU" b="1" i="1" dirty="0" err="1" smtClean="0"/>
                <a:t>солідною</a:t>
              </a:r>
              <a:r>
                <a:rPr lang="ru-RU" b="1" i="1" dirty="0" smtClean="0"/>
                <a:t>). </a:t>
              </a:r>
              <a:r>
                <a:rPr lang="ru-RU" b="1" i="1" dirty="0" err="1" smtClean="0"/>
                <a:t>Запам'ятайте</a:t>
              </a:r>
              <a:r>
                <a:rPr lang="ru-RU" b="1" i="1" dirty="0" smtClean="0"/>
                <a:t> раз і </a:t>
              </a:r>
              <a:r>
                <a:rPr lang="ru-RU" b="1" i="1" dirty="0" err="1" smtClean="0"/>
                <a:t>назавжди</a:t>
              </a:r>
              <a:r>
                <a:rPr lang="ru-RU" b="1" i="1" dirty="0" smtClean="0"/>
                <a:t>: </a:t>
              </a:r>
              <a:r>
                <a:rPr lang="ru-RU" b="1" i="1" dirty="0" err="1" smtClean="0"/>
                <a:t>глядач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оцінює</a:t>
              </a:r>
              <a:r>
                <a:rPr lang="ru-RU" b="1" i="1" dirty="0" smtClean="0"/>
                <a:t> Вас і Вашу </a:t>
              </a:r>
              <a:r>
                <a:rPr lang="ru-RU" b="1" i="1" dirty="0" err="1" smtClean="0"/>
                <a:t>презентацію</a:t>
              </a:r>
              <a:r>
                <a:rPr lang="ru-RU" b="1" i="1" dirty="0" smtClean="0"/>
                <a:t> по першим секундам. </a:t>
              </a:r>
              <a:r>
                <a:rPr lang="ru-RU" b="1" i="1" dirty="0" err="1" smtClean="0"/>
                <a:t>Якщо</a:t>
              </a:r>
              <a:r>
                <a:rPr lang="ru-RU" b="1" i="1" dirty="0" smtClean="0"/>
                <a:t> Ви </a:t>
              </a:r>
              <a:r>
                <a:rPr lang="ru-RU" b="1" i="1" dirty="0" err="1" smtClean="0"/>
                <a:t>спочатку</a:t>
              </a:r>
              <a:r>
                <a:rPr lang="ru-RU" b="1" i="1" dirty="0" smtClean="0"/>
                <a:t> не привернули </a:t>
              </a:r>
              <a:r>
                <a:rPr lang="ru-RU" b="1" i="1" dirty="0" err="1" smtClean="0"/>
                <a:t>увагу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глядача</a:t>
              </a:r>
              <a:r>
                <a:rPr lang="ru-RU" b="1" i="1" dirty="0" smtClean="0"/>
                <a:t> (а погано </a:t>
              </a:r>
              <a:r>
                <a:rPr lang="ru-RU" b="1" i="1" dirty="0" err="1" smtClean="0"/>
                <a:t>читаєма</a:t>
              </a:r>
              <a:r>
                <a:rPr lang="ru-RU" b="1" i="1" dirty="0" smtClean="0"/>
                <a:t>, </a:t>
              </a:r>
              <a:r>
                <a:rPr lang="ru-RU" b="1" i="1" dirty="0" err="1" smtClean="0"/>
                <a:t>навіть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назва</a:t>
              </a:r>
              <a:r>
                <a:rPr lang="ru-RU" b="1" i="1" dirty="0" smtClean="0"/>
                <a:t> теми (!), </a:t>
              </a:r>
              <a:r>
                <a:rPr lang="ru-RU" b="1" i="1" dirty="0" err="1" smtClean="0"/>
                <a:t>Вже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викликає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гнів</a:t>
              </a:r>
              <a:r>
                <a:rPr lang="ru-RU" b="1" i="1" dirty="0" smtClean="0"/>
                <a:t> у </a:t>
              </a:r>
              <a:r>
                <a:rPr lang="ru-RU" b="1" i="1" dirty="0" err="1" smtClean="0"/>
                <a:t>глядача</a:t>
              </a:r>
              <a:r>
                <a:rPr lang="ru-RU" b="1" i="1" dirty="0" smtClean="0"/>
                <a:t>), то, </a:t>
              </a:r>
              <a:r>
                <a:rPr lang="ru-RU" b="1" i="1" dirty="0" err="1" smtClean="0"/>
                <a:t>вважайте</a:t>
              </a:r>
              <a:r>
                <a:rPr lang="ru-RU" b="1" i="1" dirty="0" smtClean="0"/>
                <a:t> Ваша </a:t>
              </a:r>
              <a:r>
                <a:rPr lang="ru-RU" b="1" i="1" dirty="0" err="1" smtClean="0"/>
                <a:t>презентація</a:t>
              </a:r>
              <a:r>
                <a:rPr lang="ru-RU" b="1" i="1" dirty="0" smtClean="0"/>
                <a:t> - </a:t>
              </a:r>
              <a:r>
                <a:rPr lang="ru-RU" b="1" i="1" dirty="0" err="1" smtClean="0"/>
                <a:t>це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марна</a:t>
              </a:r>
              <a:r>
                <a:rPr lang="ru-RU" b="1" i="1" dirty="0" smtClean="0"/>
                <a:t> трата </a:t>
              </a:r>
              <a:r>
                <a:rPr lang="ru-RU" b="1" i="1" dirty="0" err="1" smtClean="0"/>
                <a:t>Вашого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дорогоцінного</a:t>
              </a:r>
              <a:r>
                <a:rPr lang="ru-RU" b="1" i="1" dirty="0" smtClean="0"/>
                <a:t> часу!</a:t>
              </a:r>
              <a:endParaRPr lang="ru-RU" b="1" i="1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77251" y="767407"/>
              <a:ext cx="4278615" cy="54508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ru-RU" b="1" i="1" dirty="0" err="1" smtClean="0">
                  <a:solidFill>
                    <a:srgbClr val="C00000"/>
                  </a:solidFill>
                </a:rPr>
                <a:t>Помилка</a:t>
              </a:r>
              <a:r>
                <a:rPr lang="ru-RU" b="1" i="1" dirty="0" smtClean="0">
                  <a:solidFill>
                    <a:srgbClr val="C00000"/>
                  </a:solidFill>
                </a:rPr>
                <a:t> №2: </a:t>
              </a:r>
              <a:r>
                <a:rPr lang="ru-RU" b="1" i="1" dirty="0" err="1" smtClean="0">
                  <a:solidFill>
                    <a:srgbClr val="C00000"/>
                  </a:solidFill>
                </a:rPr>
                <a:t>Дуже</a:t>
              </a:r>
              <a:r>
                <a:rPr lang="ru-RU" b="1" i="1" dirty="0" smtClean="0">
                  <a:solidFill>
                    <a:srgbClr val="C00000"/>
                  </a:solidFill>
                </a:rPr>
                <a:t> </a:t>
              </a:r>
              <a:r>
                <a:rPr lang="ru-RU" b="1" i="1" dirty="0" err="1" smtClean="0">
                  <a:solidFill>
                    <a:srgbClr val="C00000"/>
                  </a:solidFill>
                </a:rPr>
                <a:t>багато</a:t>
              </a:r>
              <a:r>
                <a:rPr lang="ru-RU" b="1" i="1" dirty="0" smtClean="0">
                  <a:solidFill>
                    <a:srgbClr val="C00000"/>
                  </a:solidFill>
                </a:rPr>
                <a:t> тексту.</a:t>
              </a:r>
            </a:p>
            <a:p>
              <a:pPr algn="just">
                <a:lnSpc>
                  <a:spcPct val="150000"/>
                </a:lnSpc>
              </a:pPr>
              <a:r>
                <a:rPr lang="ru-RU" b="1" i="1" dirty="0" err="1" smtClean="0"/>
                <a:t>Якщо</a:t>
              </a:r>
              <a:r>
                <a:rPr lang="ru-RU" b="1" i="1" dirty="0" smtClean="0"/>
                <a:t> Ваше </a:t>
              </a:r>
              <a:r>
                <a:rPr lang="ru-RU" b="1" i="1" dirty="0" err="1" smtClean="0"/>
                <a:t>творіння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містить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цілі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абзаци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текстової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інформації</a:t>
              </a:r>
              <a:r>
                <a:rPr lang="ru-RU" b="1" i="1" dirty="0" smtClean="0"/>
                <a:t>, то будьте </a:t>
              </a:r>
              <a:r>
                <a:rPr lang="ru-RU" b="1" i="1" dirty="0" err="1" smtClean="0"/>
                <a:t>готові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знову</a:t>
              </a:r>
              <a:r>
                <a:rPr lang="ru-RU" b="1" i="1" dirty="0" smtClean="0"/>
                <a:t> ж до провалу. </a:t>
              </a:r>
              <a:r>
                <a:rPr lang="ru-RU" b="1" i="1" dirty="0" err="1" smtClean="0"/>
                <a:t>Запевняємо</a:t>
              </a:r>
              <a:r>
                <a:rPr lang="ru-RU" b="1" i="1" dirty="0" smtClean="0"/>
                <a:t> Вас - </a:t>
              </a:r>
              <a:r>
                <a:rPr lang="ru-RU" b="1" i="1" dirty="0" err="1" smtClean="0"/>
                <a:t>цей</a:t>
              </a:r>
              <a:r>
                <a:rPr lang="ru-RU" b="1" i="1" dirty="0" smtClean="0"/>
                <a:t> текст </a:t>
              </a:r>
              <a:r>
                <a:rPr lang="ru-RU" b="1" i="1" dirty="0" err="1" smtClean="0"/>
                <a:t>ніхто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читати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ніколи</a:t>
              </a:r>
              <a:r>
                <a:rPr lang="ru-RU" b="1" i="1" dirty="0" smtClean="0"/>
                <a:t> не буде, </a:t>
              </a:r>
              <a:r>
                <a:rPr lang="ru-RU" b="1" i="1" dirty="0" err="1" smtClean="0"/>
                <a:t>оскільки</a:t>
              </a:r>
              <a:r>
                <a:rPr lang="ru-RU" b="1" i="1" dirty="0" smtClean="0"/>
                <a:t> на </a:t>
              </a:r>
              <a:r>
                <a:rPr lang="ru-RU" b="1" i="1" dirty="0" err="1" smtClean="0"/>
                <a:t>це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немає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ні</a:t>
              </a:r>
              <a:r>
                <a:rPr lang="ru-RU" b="1" i="1" dirty="0" smtClean="0"/>
                <a:t> часу, </a:t>
              </a:r>
              <a:r>
                <a:rPr lang="ru-RU" b="1" i="1" dirty="0" err="1" smtClean="0"/>
                <a:t>ні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бажання</a:t>
              </a:r>
              <a:r>
                <a:rPr lang="ru-RU" b="1" i="1" dirty="0" smtClean="0"/>
                <a:t>. </a:t>
              </a:r>
              <a:r>
                <a:rPr lang="ru-RU" b="1" i="1" dirty="0" err="1" smtClean="0"/>
                <a:t>Нескінченні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тексти</a:t>
              </a:r>
              <a:r>
                <a:rPr lang="ru-RU" b="1" i="1" dirty="0" smtClean="0"/>
                <a:t> - </a:t>
              </a:r>
              <a:r>
                <a:rPr lang="ru-RU" b="1" i="1" dirty="0" err="1" smtClean="0"/>
                <a:t>це</a:t>
              </a:r>
              <a:r>
                <a:rPr lang="ru-RU" b="1" i="1" dirty="0" smtClean="0"/>
                <a:t> доля книг, в </a:t>
              </a:r>
              <a:r>
                <a:rPr lang="ru-RU" b="1" i="1" dirty="0" err="1" smtClean="0"/>
                <a:t>яких</a:t>
              </a:r>
              <a:r>
                <a:rPr lang="ru-RU" b="1" i="1" dirty="0" smtClean="0"/>
                <a:t> та </a:t>
              </a:r>
              <a:r>
                <a:rPr lang="ru-RU" b="1" i="1" dirty="0" err="1" smtClean="0"/>
                <a:t>чи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інша</a:t>
              </a:r>
              <a:r>
                <a:rPr lang="ru-RU" b="1" i="1" dirty="0" smtClean="0"/>
                <a:t> тема «</a:t>
              </a:r>
              <a:r>
                <a:rPr lang="ru-RU" b="1" i="1" dirty="0" err="1" smtClean="0"/>
                <a:t>розжовувати</a:t>
              </a:r>
              <a:r>
                <a:rPr lang="ru-RU" b="1" i="1" dirty="0" smtClean="0"/>
                <a:t>», тому </a:t>
              </a:r>
              <a:r>
                <a:rPr lang="ru-RU" b="1" i="1" dirty="0" err="1" smtClean="0"/>
                <a:t>наявність</a:t>
              </a:r>
              <a:r>
                <a:rPr lang="ru-RU" b="1" i="1" dirty="0" smtClean="0"/>
                <a:t> там </a:t>
              </a:r>
              <a:r>
                <a:rPr lang="ru-RU" b="1" i="1" dirty="0" err="1" smtClean="0"/>
                <a:t>великої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текстової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інформації</a:t>
              </a:r>
              <a:r>
                <a:rPr lang="ru-RU" b="1" i="1" dirty="0" smtClean="0"/>
                <a:t> - </a:t>
              </a:r>
              <a:r>
                <a:rPr lang="ru-RU" b="1" i="1" dirty="0" err="1" smtClean="0"/>
                <a:t>це</a:t>
              </a:r>
              <a:r>
                <a:rPr lang="ru-RU" b="1" i="1" dirty="0" smtClean="0"/>
                <a:t> нормально. У </a:t>
              </a:r>
              <a:r>
                <a:rPr lang="ru-RU" b="1" i="1" dirty="0" err="1" smtClean="0"/>
                <a:t>презентації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багато</a:t>
              </a:r>
              <a:r>
                <a:rPr lang="ru-RU" b="1" i="1" dirty="0" smtClean="0"/>
                <a:t> тексту - </a:t>
              </a:r>
              <a:r>
                <a:rPr lang="ru-RU" b="1" i="1" dirty="0" err="1" smtClean="0"/>
                <a:t>це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запорука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нудної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презентації</a:t>
              </a:r>
              <a:r>
                <a:rPr lang="ru-RU" b="1" i="1" dirty="0" smtClean="0"/>
                <a:t>.</a:t>
              </a:r>
              <a:endParaRPr lang="ru-RU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7090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97768" y="836712"/>
            <a:ext cx="8719085" cy="5988392"/>
            <a:chOff x="197768" y="908719"/>
            <a:chExt cx="8719085" cy="5988392"/>
          </a:xfrm>
        </p:grpSpPr>
        <p:sp>
          <p:nvSpPr>
            <p:cNvPr id="9" name="Блок-схема: документ 4"/>
            <p:cNvSpPr/>
            <p:nvPr/>
          </p:nvSpPr>
          <p:spPr>
            <a:xfrm flipH="1">
              <a:off x="4686637" y="908719"/>
              <a:ext cx="4230216" cy="5988391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1742"/>
                <a:gd name="connsiteX1" fmla="*/ 21600 w 21600"/>
                <a:gd name="connsiteY1" fmla="*/ 0 h 21742"/>
                <a:gd name="connsiteX2" fmla="*/ 21418 w 21600"/>
                <a:gd name="connsiteY2" fmla="*/ 19780 h 21742"/>
                <a:gd name="connsiteX3" fmla="*/ 0 w 21600"/>
                <a:gd name="connsiteY3" fmla="*/ 20172 h 21742"/>
                <a:gd name="connsiteX4" fmla="*/ 0 w 21600"/>
                <a:gd name="connsiteY4" fmla="*/ 0 h 2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742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418" y="14006"/>
                    <a:pt x="21418" y="19780"/>
                  </a:cubicBezTo>
                  <a:cubicBezTo>
                    <a:pt x="10618" y="19780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Блок-схема: документ 4"/>
            <p:cNvSpPr/>
            <p:nvPr/>
          </p:nvSpPr>
          <p:spPr>
            <a:xfrm>
              <a:off x="197768" y="908720"/>
              <a:ext cx="4230216" cy="5988391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1742"/>
                <a:gd name="connsiteX1" fmla="*/ 21600 w 21600"/>
                <a:gd name="connsiteY1" fmla="*/ 0 h 21742"/>
                <a:gd name="connsiteX2" fmla="*/ 21418 w 21600"/>
                <a:gd name="connsiteY2" fmla="*/ 19780 h 21742"/>
                <a:gd name="connsiteX3" fmla="*/ 0 w 21600"/>
                <a:gd name="connsiteY3" fmla="*/ 20172 h 21742"/>
                <a:gd name="connsiteX4" fmla="*/ 0 w 21600"/>
                <a:gd name="connsiteY4" fmla="*/ 0 h 2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742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418" y="14006"/>
                    <a:pt x="21418" y="19780"/>
                  </a:cubicBezTo>
                  <a:cubicBezTo>
                    <a:pt x="10618" y="19780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483768" y="188640"/>
            <a:ext cx="439575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</a:rPr>
              <a:t>Найпоширеніші помилки і як їх уникнути</a:t>
            </a:r>
            <a:endParaRPr lang="ru-RU" b="1" i="1" dirty="0">
              <a:solidFill>
                <a:srgbClr val="002060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97768" y="764704"/>
            <a:ext cx="8758098" cy="5496515"/>
            <a:chOff x="197768" y="764704"/>
            <a:chExt cx="8758098" cy="5496515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97768" y="764704"/>
              <a:ext cx="4230216" cy="50783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ru-RU" b="1" i="1" dirty="0" err="1" smtClean="0">
                  <a:solidFill>
                    <a:srgbClr val="C00000"/>
                  </a:solidFill>
                </a:rPr>
                <a:t>Помилка</a:t>
              </a:r>
              <a:r>
                <a:rPr lang="ru-RU" b="1" i="1" dirty="0" smtClean="0">
                  <a:solidFill>
                    <a:srgbClr val="C00000"/>
                  </a:solidFill>
                </a:rPr>
                <a:t> №3: </a:t>
              </a:r>
            </a:p>
            <a:p>
              <a:pPr algn="ctr">
                <a:lnSpc>
                  <a:spcPct val="150000"/>
                </a:lnSpc>
              </a:pPr>
              <a:r>
                <a:rPr lang="ru-RU" b="1" i="1" dirty="0" err="1" smtClean="0">
                  <a:solidFill>
                    <a:srgbClr val="C00000"/>
                  </a:solidFill>
                </a:rPr>
                <a:t>Дуже</a:t>
              </a:r>
              <a:r>
                <a:rPr lang="ru-RU" b="1" i="1" dirty="0" smtClean="0">
                  <a:solidFill>
                    <a:srgbClr val="C00000"/>
                  </a:solidFill>
                </a:rPr>
                <a:t> </a:t>
              </a:r>
              <a:r>
                <a:rPr lang="ru-RU" b="1" i="1" dirty="0" err="1" smtClean="0">
                  <a:solidFill>
                    <a:srgbClr val="C00000"/>
                  </a:solidFill>
                </a:rPr>
                <a:t>багато</a:t>
              </a:r>
              <a:r>
                <a:rPr lang="ru-RU" b="1" i="1" dirty="0" smtClean="0">
                  <a:solidFill>
                    <a:srgbClr val="C00000"/>
                  </a:solidFill>
                </a:rPr>
                <a:t> </a:t>
              </a:r>
              <a:r>
                <a:rPr lang="ru-RU" b="1" i="1" dirty="0" err="1" smtClean="0">
                  <a:solidFill>
                    <a:srgbClr val="C00000"/>
                  </a:solidFill>
                </a:rPr>
                <a:t>таблиць</a:t>
              </a:r>
              <a:r>
                <a:rPr lang="ru-RU" b="1" i="1" dirty="0" smtClean="0">
                  <a:solidFill>
                    <a:srgbClr val="C00000"/>
                  </a:solidFill>
                </a:rPr>
                <a:t>.</a:t>
              </a:r>
            </a:p>
            <a:p>
              <a:pPr algn="just">
                <a:lnSpc>
                  <a:spcPct val="150000"/>
                </a:lnSpc>
              </a:pPr>
              <a:r>
                <a:rPr lang="ru-RU" b="1" i="1" dirty="0" err="1" smtClean="0"/>
                <a:t>Багато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хто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вважає</a:t>
              </a:r>
              <a:r>
                <a:rPr lang="ru-RU" b="1" i="1" dirty="0" smtClean="0"/>
                <a:t>, </a:t>
              </a:r>
              <a:r>
                <a:rPr lang="ru-RU" b="1" i="1" dirty="0" err="1" smtClean="0"/>
                <a:t>що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таблиці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наочно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показують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значення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тієї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чи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іншої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закономірності</a:t>
              </a:r>
              <a:r>
                <a:rPr lang="ru-RU" b="1" i="1" dirty="0" smtClean="0"/>
                <a:t>. Так-то </a:t>
              </a:r>
              <a:r>
                <a:rPr lang="ru-RU" b="1" i="1" dirty="0" err="1" smtClean="0"/>
                <a:t>це</a:t>
              </a:r>
              <a:r>
                <a:rPr lang="ru-RU" b="1" i="1" dirty="0" smtClean="0"/>
                <a:t> так, </a:t>
              </a:r>
              <a:r>
                <a:rPr lang="ru-RU" b="1" i="1" dirty="0" err="1" smtClean="0"/>
                <a:t>тільки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це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наочно</a:t>
              </a:r>
              <a:r>
                <a:rPr lang="ru-RU" b="1" i="1" dirty="0" smtClean="0"/>
                <a:t> для ВАС, але не для НИХ. Коли Ви </a:t>
              </a:r>
              <a:r>
                <a:rPr lang="ru-RU" b="1" i="1" dirty="0" err="1" smtClean="0"/>
                <a:t>готували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презентацію</a:t>
              </a:r>
              <a:r>
                <a:rPr lang="ru-RU" b="1" i="1" dirty="0" smtClean="0"/>
                <a:t> і </a:t>
              </a:r>
              <a:r>
                <a:rPr lang="ru-RU" b="1" i="1" dirty="0" err="1" smtClean="0"/>
                <a:t>підбирали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відповідний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матеріал</a:t>
              </a:r>
              <a:r>
                <a:rPr lang="ru-RU" b="1" i="1" dirty="0" smtClean="0"/>
                <a:t>, то </a:t>
              </a:r>
              <a:r>
                <a:rPr lang="ru-RU" b="1" i="1" dirty="0" err="1" smtClean="0"/>
                <a:t>порахували</a:t>
              </a:r>
              <a:r>
                <a:rPr lang="ru-RU" b="1" i="1" dirty="0" smtClean="0"/>
                <a:t>, </a:t>
              </a:r>
              <a:r>
                <a:rPr lang="ru-RU" b="1" i="1" dirty="0" err="1" smtClean="0"/>
                <a:t>що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таблиця</a:t>
              </a:r>
              <a:r>
                <a:rPr lang="ru-RU" b="1" i="1" dirty="0" smtClean="0"/>
                <a:t>, яку Ви </a:t>
              </a:r>
              <a:r>
                <a:rPr lang="ru-RU" b="1" i="1" dirty="0" err="1" smtClean="0"/>
                <a:t>знайшли</a:t>
              </a:r>
              <a:r>
                <a:rPr lang="ru-RU" b="1" i="1" dirty="0" smtClean="0"/>
                <a:t>, </a:t>
              </a:r>
              <a:r>
                <a:rPr lang="ru-RU" b="1" i="1" dirty="0" err="1" smtClean="0"/>
                <a:t>дуже</a:t>
              </a:r>
              <a:r>
                <a:rPr lang="ru-RU" b="1" i="1" dirty="0" smtClean="0"/>
                <a:t> хороша. Але </a:t>
              </a:r>
              <a:r>
                <a:rPr lang="ru-RU" b="1" i="1" dirty="0" err="1" smtClean="0"/>
                <a:t>таблиці</a:t>
              </a:r>
              <a:r>
                <a:rPr lang="ru-RU" b="1" i="1" dirty="0" smtClean="0"/>
                <a:t> не </a:t>
              </a:r>
              <a:r>
                <a:rPr lang="ru-RU" b="1" i="1" dirty="0" err="1" smtClean="0"/>
                <a:t>сприймаються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людиною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під</a:t>
              </a:r>
              <a:r>
                <a:rPr lang="ru-RU" b="1" i="1" dirty="0" smtClean="0"/>
                <a:t> час </a:t>
              </a:r>
              <a:r>
                <a:rPr lang="ru-RU" b="1" i="1" dirty="0" err="1" smtClean="0"/>
                <a:t>виступу</a:t>
              </a:r>
              <a:r>
                <a:rPr lang="ru-RU" b="1" i="1" dirty="0" smtClean="0"/>
                <a:t>!</a:t>
              </a:r>
              <a:endParaRPr lang="ru-RU" b="1" i="1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 flipH="1">
              <a:off x="4677251" y="767407"/>
              <a:ext cx="4278615" cy="54938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ru-RU" b="1" i="1" dirty="0" err="1" smtClean="0">
                  <a:solidFill>
                    <a:srgbClr val="C00000"/>
                  </a:solidFill>
                </a:rPr>
                <a:t>Помилка</a:t>
              </a:r>
              <a:r>
                <a:rPr lang="ru-RU" b="1" i="1" dirty="0" smtClean="0">
                  <a:solidFill>
                    <a:srgbClr val="C00000"/>
                  </a:solidFill>
                </a:rPr>
                <a:t> №4: </a:t>
              </a:r>
            </a:p>
            <a:p>
              <a:pPr algn="ctr">
                <a:lnSpc>
                  <a:spcPct val="150000"/>
                </a:lnSpc>
              </a:pPr>
              <a:r>
                <a:rPr lang="ru-RU" b="1" i="1" dirty="0" err="1" smtClean="0">
                  <a:solidFill>
                    <a:srgbClr val="C00000"/>
                  </a:solidFill>
                </a:rPr>
                <a:t>Використання</a:t>
              </a:r>
              <a:r>
                <a:rPr lang="ru-RU" b="1" i="1" dirty="0" smtClean="0">
                  <a:solidFill>
                    <a:srgbClr val="C00000"/>
                  </a:solidFill>
                </a:rPr>
                <a:t> </a:t>
              </a:r>
              <a:r>
                <a:rPr lang="ru-RU" b="1" i="1" dirty="0" err="1" smtClean="0">
                  <a:solidFill>
                    <a:srgbClr val="C00000"/>
                  </a:solidFill>
                </a:rPr>
                <a:t>подразнюючих</a:t>
              </a:r>
              <a:r>
                <a:rPr lang="ru-RU" b="1" i="1" dirty="0" smtClean="0">
                  <a:solidFill>
                    <a:srgbClr val="C00000"/>
                  </a:solidFill>
                </a:rPr>
                <a:t> </a:t>
              </a:r>
              <a:r>
                <a:rPr lang="ru-RU" b="1" i="1" dirty="0" err="1" smtClean="0">
                  <a:solidFill>
                    <a:srgbClr val="C00000"/>
                  </a:solidFill>
                </a:rPr>
                <a:t>ефектів</a:t>
              </a:r>
              <a:r>
                <a:rPr lang="ru-RU" b="1" i="1" dirty="0" smtClean="0">
                  <a:solidFill>
                    <a:srgbClr val="C00000"/>
                  </a:solidFill>
                </a:rPr>
                <a:t>.</a:t>
              </a:r>
            </a:p>
            <a:p>
              <a:pPr algn="just">
                <a:lnSpc>
                  <a:spcPct val="150000"/>
                </a:lnSpc>
              </a:pPr>
              <a:r>
                <a:rPr lang="ru-RU" b="1" i="1" dirty="0" err="1" smtClean="0"/>
                <a:t>Наприклад</a:t>
              </a:r>
              <a:r>
                <a:rPr lang="ru-RU" b="1" i="1" dirty="0" smtClean="0"/>
                <a:t>, </a:t>
              </a:r>
              <a:r>
                <a:rPr lang="ru-RU" b="1" i="1" dirty="0" err="1" smtClean="0"/>
                <a:t>якщо</a:t>
              </a:r>
              <a:r>
                <a:rPr lang="ru-RU" b="1" i="1" dirty="0" smtClean="0"/>
                <a:t> Ваша </a:t>
              </a:r>
              <a:r>
                <a:rPr lang="ru-RU" b="1" i="1" dirty="0" err="1" smtClean="0"/>
                <a:t>презентація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містить</a:t>
              </a:r>
              <a:r>
                <a:rPr lang="ru-RU" b="1" i="1" dirty="0" smtClean="0"/>
                <a:t> невеликий </a:t>
              </a:r>
              <a:r>
                <a:rPr lang="ru-RU" b="1" i="1" dirty="0" err="1" smtClean="0"/>
                <a:t>шматочок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текстової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інформації</a:t>
              </a:r>
              <a:r>
                <a:rPr lang="ru-RU" b="1" i="1" dirty="0" smtClean="0"/>
                <a:t> - </a:t>
              </a:r>
              <a:r>
                <a:rPr lang="ru-RU" b="1" i="1" dirty="0" err="1" smtClean="0"/>
                <a:t>це</a:t>
              </a:r>
              <a:r>
                <a:rPr lang="ru-RU" b="1" i="1" dirty="0" smtClean="0"/>
                <a:t> нормально, </a:t>
              </a:r>
              <a:r>
                <a:rPr lang="ru-RU" b="1" i="1" dirty="0" err="1" smtClean="0"/>
                <a:t>тільки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зовсім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трохи</a:t>
              </a:r>
              <a:r>
                <a:rPr lang="ru-RU" b="1" i="1" dirty="0" smtClean="0"/>
                <a:t>. Але, </a:t>
              </a:r>
              <a:r>
                <a:rPr lang="ru-RU" b="1" i="1" dirty="0" err="1" smtClean="0"/>
                <a:t>якщо</a:t>
              </a:r>
              <a:r>
                <a:rPr lang="ru-RU" b="1" i="1" dirty="0" smtClean="0"/>
                <a:t> при </a:t>
              </a:r>
              <a:r>
                <a:rPr lang="ru-RU" b="1" i="1" dirty="0" err="1" smtClean="0"/>
                <a:t>цьому</a:t>
              </a:r>
              <a:r>
                <a:rPr lang="ru-RU" b="1" i="1" dirty="0" smtClean="0"/>
                <a:t> текст </a:t>
              </a:r>
              <a:r>
                <a:rPr lang="ru-RU" b="1" i="1" dirty="0" err="1" smtClean="0"/>
                <a:t>з'являється</a:t>
              </a:r>
              <a:r>
                <a:rPr lang="ru-RU" b="1" i="1" dirty="0" smtClean="0"/>
                <a:t> по </a:t>
              </a:r>
              <a:r>
                <a:rPr lang="ru-RU" b="1" i="1" dirty="0" err="1" smtClean="0"/>
                <a:t>одній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букві</a:t>
              </a:r>
              <a:r>
                <a:rPr lang="ru-RU" b="1" i="1" dirty="0" smtClean="0"/>
                <a:t> і вся </a:t>
              </a:r>
              <a:r>
                <a:rPr lang="ru-RU" b="1" i="1" dirty="0" err="1" smtClean="0"/>
                <a:t>ця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процесія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відбувається</a:t>
              </a:r>
              <a:r>
                <a:rPr lang="ru-RU" b="1" i="1" dirty="0" smtClean="0"/>
                <a:t> секунд 10-15, то будьте </a:t>
              </a:r>
              <a:r>
                <a:rPr lang="ru-RU" b="1" i="1" dirty="0" err="1" smtClean="0"/>
                <a:t>впевнені</a:t>
              </a:r>
              <a:r>
                <a:rPr lang="ru-RU" b="1" i="1" dirty="0" smtClean="0"/>
                <a:t> - Ваша </a:t>
              </a:r>
              <a:r>
                <a:rPr lang="ru-RU" b="1" i="1" dirty="0" err="1" smtClean="0"/>
                <a:t>презентація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вже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всіх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дратує</a:t>
              </a:r>
              <a:r>
                <a:rPr lang="ru-RU" b="1" i="1" dirty="0" smtClean="0"/>
                <a:t>, вона </a:t>
              </a:r>
              <a:r>
                <a:rPr lang="ru-RU" b="1" i="1" dirty="0" err="1" smtClean="0"/>
                <a:t>стає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нецікавою</a:t>
              </a:r>
              <a:r>
                <a:rPr lang="ru-RU" b="1" i="1" dirty="0" smtClean="0"/>
                <a:t> і нудною. Або </a:t>
              </a:r>
              <a:r>
                <a:rPr lang="ru-RU" b="1" i="1" dirty="0" err="1" smtClean="0"/>
                <a:t>якщо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цих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ефектів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надто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багато</a:t>
              </a:r>
              <a:r>
                <a:rPr lang="ru-RU" b="1" i="1" dirty="0" smtClean="0"/>
                <a:t>, то результат буде таким же.</a:t>
              </a:r>
              <a:endParaRPr lang="ru-RU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0606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97768" y="836712"/>
            <a:ext cx="8719085" cy="5988392"/>
            <a:chOff x="197768" y="908719"/>
            <a:chExt cx="8719085" cy="5988392"/>
          </a:xfrm>
        </p:grpSpPr>
        <p:sp>
          <p:nvSpPr>
            <p:cNvPr id="9" name="Блок-схема: документ 4"/>
            <p:cNvSpPr/>
            <p:nvPr/>
          </p:nvSpPr>
          <p:spPr>
            <a:xfrm flipH="1">
              <a:off x="4686637" y="908719"/>
              <a:ext cx="4230216" cy="5988391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1742"/>
                <a:gd name="connsiteX1" fmla="*/ 21600 w 21600"/>
                <a:gd name="connsiteY1" fmla="*/ 0 h 21742"/>
                <a:gd name="connsiteX2" fmla="*/ 21418 w 21600"/>
                <a:gd name="connsiteY2" fmla="*/ 19780 h 21742"/>
                <a:gd name="connsiteX3" fmla="*/ 0 w 21600"/>
                <a:gd name="connsiteY3" fmla="*/ 20172 h 21742"/>
                <a:gd name="connsiteX4" fmla="*/ 0 w 21600"/>
                <a:gd name="connsiteY4" fmla="*/ 0 h 2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742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418" y="14006"/>
                    <a:pt x="21418" y="19780"/>
                  </a:cubicBezTo>
                  <a:cubicBezTo>
                    <a:pt x="10618" y="19780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Блок-схема: документ 4"/>
            <p:cNvSpPr/>
            <p:nvPr/>
          </p:nvSpPr>
          <p:spPr>
            <a:xfrm>
              <a:off x="197768" y="908720"/>
              <a:ext cx="4230216" cy="5988391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1742"/>
                <a:gd name="connsiteX1" fmla="*/ 21600 w 21600"/>
                <a:gd name="connsiteY1" fmla="*/ 0 h 21742"/>
                <a:gd name="connsiteX2" fmla="*/ 21418 w 21600"/>
                <a:gd name="connsiteY2" fmla="*/ 19780 h 21742"/>
                <a:gd name="connsiteX3" fmla="*/ 0 w 21600"/>
                <a:gd name="connsiteY3" fmla="*/ 20172 h 21742"/>
                <a:gd name="connsiteX4" fmla="*/ 0 w 21600"/>
                <a:gd name="connsiteY4" fmla="*/ 0 h 2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742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418" y="14006"/>
                    <a:pt x="21418" y="19780"/>
                  </a:cubicBezTo>
                  <a:cubicBezTo>
                    <a:pt x="10618" y="19780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483768" y="188640"/>
            <a:ext cx="439575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</a:rPr>
              <a:t>Найпоширеніші помилки і як їх уникнути</a:t>
            </a:r>
            <a:endParaRPr lang="ru-RU" b="1" i="1" dirty="0">
              <a:solidFill>
                <a:srgbClr val="002060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97768" y="764704"/>
            <a:ext cx="8758098" cy="5912013"/>
            <a:chOff x="197768" y="764704"/>
            <a:chExt cx="8758098" cy="5912013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97768" y="764704"/>
              <a:ext cx="4230216" cy="50783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ru-RU" b="1" i="1" dirty="0" err="1" smtClean="0">
                  <a:solidFill>
                    <a:srgbClr val="C00000"/>
                  </a:solidFill>
                </a:rPr>
                <a:t>Помилка</a:t>
              </a:r>
              <a:r>
                <a:rPr lang="ru-RU" b="1" i="1" dirty="0" smtClean="0">
                  <a:solidFill>
                    <a:srgbClr val="C00000"/>
                  </a:solidFill>
                </a:rPr>
                <a:t> №5: </a:t>
              </a:r>
            </a:p>
            <a:p>
              <a:pPr algn="ctr">
                <a:lnSpc>
                  <a:spcPct val="150000"/>
                </a:lnSpc>
              </a:pPr>
              <a:r>
                <a:rPr lang="ru-RU" b="1" i="1" dirty="0" err="1" smtClean="0">
                  <a:solidFill>
                    <a:srgbClr val="C00000"/>
                  </a:solidFill>
                </a:rPr>
                <a:t>Підібрані</a:t>
              </a:r>
              <a:r>
                <a:rPr lang="ru-RU" b="1" i="1" dirty="0" smtClean="0">
                  <a:solidFill>
                    <a:srgbClr val="C00000"/>
                  </a:solidFill>
                </a:rPr>
                <a:t> </a:t>
              </a:r>
              <a:r>
                <a:rPr lang="ru-RU" b="1" i="1" dirty="0" err="1" smtClean="0">
                  <a:solidFill>
                    <a:srgbClr val="C00000"/>
                  </a:solidFill>
                </a:rPr>
                <a:t>неконтрастні</a:t>
              </a:r>
              <a:r>
                <a:rPr lang="ru-RU" b="1" i="1" dirty="0" smtClean="0">
                  <a:solidFill>
                    <a:srgbClr val="C00000"/>
                  </a:solidFill>
                </a:rPr>
                <a:t> </a:t>
              </a:r>
              <a:r>
                <a:rPr lang="ru-RU" b="1" i="1" dirty="0" err="1" smtClean="0">
                  <a:solidFill>
                    <a:srgbClr val="C00000"/>
                  </a:solidFill>
                </a:rPr>
                <a:t>кольори</a:t>
              </a:r>
              <a:r>
                <a:rPr lang="ru-RU" b="1" i="1" dirty="0" smtClean="0">
                  <a:solidFill>
                    <a:srgbClr val="C00000"/>
                  </a:solidFill>
                </a:rPr>
                <a:t>.</a:t>
              </a:r>
            </a:p>
            <a:p>
              <a:pPr algn="just">
                <a:lnSpc>
                  <a:spcPct val="150000"/>
                </a:lnSpc>
              </a:pPr>
              <a:r>
                <a:rPr lang="ru-RU" b="1" i="1" dirty="0" err="1" smtClean="0"/>
                <a:t>Це</a:t>
              </a:r>
              <a:r>
                <a:rPr lang="ru-RU" b="1" i="1" dirty="0" smtClean="0"/>
                <a:t>, напевно, </a:t>
              </a:r>
              <a:r>
                <a:rPr lang="ru-RU" b="1" i="1" dirty="0" err="1" smtClean="0"/>
                <a:t>найчастіше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зустрічається</a:t>
              </a:r>
              <a:r>
                <a:rPr lang="ru-RU" b="1" i="1" dirty="0" smtClean="0"/>
                <a:t> в </a:t>
              </a:r>
              <a:r>
                <a:rPr lang="ru-RU" b="1" i="1" dirty="0" err="1" smtClean="0"/>
                <a:t>поганих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презентаціях</a:t>
              </a:r>
              <a:r>
                <a:rPr lang="ru-RU" b="1" i="1" dirty="0" smtClean="0"/>
                <a:t>. Коли </a:t>
              </a:r>
              <a:r>
                <a:rPr lang="ru-RU" b="1" i="1" dirty="0" err="1" smtClean="0"/>
                <a:t>ти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сидиш</a:t>
              </a:r>
              <a:r>
                <a:rPr lang="ru-RU" b="1" i="1" dirty="0" smtClean="0"/>
                <a:t> і </a:t>
              </a:r>
              <a:r>
                <a:rPr lang="ru-RU" b="1" i="1" dirty="0" err="1" smtClean="0"/>
                <a:t>вдивляєшся</a:t>
              </a:r>
              <a:r>
                <a:rPr lang="ru-RU" b="1" i="1" dirty="0" smtClean="0"/>
                <a:t> в </a:t>
              </a:r>
              <a:r>
                <a:rPr lang="ru-RU" b="1" i="1" dirty="0" err="1" smtClean="0"/>
                <a:t>далечінь</a:t>
              </a:r>
              <a:r>
                <a:rPr lang="ru-RU" b="1" i="1" dirty="0" smtClean="0"/>
                <a:t> - </a:t>
              </a:r>
              <a:r>
                <a:rPr lang="ru-RU" b="1" i="1" dirty="0" err="1" smtClean="0"/>
                <a:t>що</a:t>
              </a:r>
              <a:r>
                <a:rPr lang="ru-RU" b="1" i="1" dirty="0" smtClean="0"/>
                <a:t> там написано </a:t>
              </a:r>
              <a:r>
                <a:rPr lang="ru-RU" b="1" i="1" dirty="0" err="1" smtClean="0"/>
                <a:t>жовтим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кольором</a:t>
              </a:r>
              <a:r>
                <a:rPr lang="ru-RU" b="1" i="1" dirty="0" smtClean="0"/>
                <a:t> на </a:t>
              </a:r>
              <a:r>
                <a:rPr lang="ru-RU" b="1" i="1" dirty="0" err="1" smtClean="0"/>
                <a:t>білому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фоні</a:t>
              </a:r>
              <a:r>
                <a:rPr lang="ru-RU" b="1" i="1" dirty="0" smtClean="0"/>
                <a:t>? Ну </a:t>
              </a:r>
              <a:r>
                <a:rPr lang="ru-RU" b="1" i="1" dirty="0" err="1" smtClean="0"/>
                <a:t>або</a:t>
              </a:r>
              <a:r>
                <a:rPr lang="ru-RU" b="1" i="1" dirty="0" smtClean="0"/>
                <a:t> два </a:t>
              </a:r>
              <a:r>
                <a:rPr lang="ru-RU" b="1" i="1" dirty="0" err="1" smtClean="0"/>
                <a:t>показники</a:t>
              </a:r>
              <a:r>
                <a:rPr lang="ru-RU" b="1" i="1" dirty="0" smtClean="0"/>
                <a:t> видно, а </a:t>
              </a:r>
              <a:r>
                <a:rPr lang="ru-RU" b="1" i="1" dirty="0" err="1" smtClean="0"/>
                <a:t>інші</a:t>
              </a:r>
              <a:r>
                <a:rPr lang="ru-RU" b="1" i="1" dirty="0" smtClean="0"/>
                <a:t> не видно. Тим самим </a:t>
              </a:r>
              <a:r>
                <a:rPr lang="ru-RU" b="1" i="1" dirty="0" err="1" smtClean="0"/>
                <a:t>втрачається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цілісна</a:t>
              </a:r>
              <a:r>
                <a:rPr lang="ru-RU" b="1" i="1" dirty="0" smtClean="0"/>
                <a:t> картина </a:t>
              </a:r>
              <a:r>
                <a:rPr lang="ru-RU" b="1" i="1" dirty="0" err="1" smtClean="0"/>
                <a:t>презентації</a:t>
              </a:r>
              <a:r>
                <a:rPr lang="ru-RU" b="1" i="1" dirty="0" smtClean="0"/>
                <a:t>, </a:t>
              </a:r>
              <a:r>
                <a:rPr lang="ru-RU" b="1" i="1" dirty="0" err="1" smtClean="0"/>
                <a:t>що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знову</a:t>
              </a:r>
              <a:r>
                <a:rPr lang="ru-RU" b="1" i="1" dirty="0" smtClean="0"/>
                <a:t> ж </a:t>
              </a:r>
              <a:r>
                <a:rPr lang="ru-RU" b="1" i="1" dirty="0" err="1" smtClean="0"/>
                <a:t>веде</a:t>
              </a:r>
              <a:r>
                <a:rPr lang="ru-RU" b="1" i="1" dirty="0" smtClean="0"/>
                <a:t> до провалу </a:t>
              </a:r>
              <a:r>
                <a:rPr lang="ru-RU" b="1" i="1" dirty="0" err="1" smtClean="0"/>
                <a:t>презентації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зокрема</a:t>
              </a:r>
              <a:r>
                <a:rPr lang="ru-RU" b="1" i="1" dirty="0" smtClean="0"/>
                <a:t>, і </a:t>
              </a:r>
              <a:r>
                <a:rPr lang="ru-RU" b="1" i="1" dirty="0" err="1" smtClean="0"/>
                <a:t>Вашого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виступу</a:t>
              </a:r>
              <a:r>
                <a:rPr lang="ru-RU" b="1" i="1" dirty="0" smtClean="0"/>
                <a:t>, в </a:t>
              </a:r>
              <a:r>
                <a:rPr lang="ru-RU" b="1" i="1" dirty="0" err="1" smtClean="0"/>
                <a:t>цілому</a:t>
              </a:r>
              <a:r>
                <a:rPr lang="ru-RU" b="1" i="1" dirty="0" smtClean="0"/>
                <a:t>.</a:t>
              </a:r>
              <a:endParaRPr lang="ru-RU" b="1" i="1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77251" y="767407"/>
              <a:ext cx="4278615" cy="59093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ru-RU" b="1" i="1" dirty="0" err="1" smtClean="0">
                  <a:solidFill>
                    <a:srgbClr val="C00000"/>
                  </a:solidFill>
                </a:rPr>
                <a:t>Помилка</a:t>
              </a:r>
              <a:r>
                <a:rPr lang="ru-RU" b="1" i="1" dirty="0" smtClean="0">
                  <a:solidFill>
                    <a:srgbClr val="C00000"/>
                  </a:solidFill>
                </a:rPr>
                <a:t> №6: </a:t>
              </a:r>
            </a:p>
            <a:p>
              <a:pPr algn="ctr">
                <a:lnSpc>
                  <a:spcPct val="150000"/>
                </a:lnSpc>
              </a:pPr>
              <a:r>
                <a:rPr lang="ru-RU" b="1" i="1" dirty="0" err="1" smtClean="0">
                  <a:solidFill>
                    <a:srgbClr val="C00000"/>
                  </a:solidFill>
                </a:rPr>
                <a:t>Презентація</a:t>
              </a:r>
              <a:r>
                <a:rPr lang="ru-RU" b="1" i="1" dirty="0" smtClean="0">
                  <a:solidFill>
                    <a:srgbClr val="C00000"/>
                  </a:solidFill>
                </a:rPr>
                <a:t> </a:t>
              </a:r>
              <a:r>
                <a:rPr lang="ru-RU" b="1" i="1" dirty="0" err="1" smtClean="0">
                  <a:solidFill>
                    <a:srgbClr val="C00000"/>
                  </a:solidFill>
                </a:rPr>
                <a:t>заздалегідь</a:t>
              </a:r>
              <a:r>
                <a:rPr lang="ru-RU" b="1" i="1" dirty="0" smtClean="0">
                  <a:solidFill>
                    <a:srgbClr val="C00000"/>
                  </a:solidFill>
                </a:rPr>
                <a:t> не </a:t>
              </a:r>
              <a:r>
                <a:rPr lang="ru-RU" b="1" i="1" dirty="0" err="1" smtClean="0">
                  <a:solidFill>
                    <a:srgbClr val="C00000"/>
                  </a:solidFill>
                </a:rPr>
                <a:t>відрепетирували</a:t>
              </a:r>
              <a:r>
                <a:rPr lang="ru-RU" b="1" i="1" dirty="0" smtClean="0">
                  <a:solidFill>
                    <a:srgbClr val="C00000"/>
                  </a:solidFill>
                </a:rPr>
                <a:t>, і Ви </a:t>
              </a:r>
              <a:r>
                <a:rPr lang="ru-RU" b="1" i="1" dirty="0" err="1" smtClean="0">
                  <a:solidFill>
                    <a:srgbClr val="C00000"/>
                  </a:solidFill>
                </a:rPr>
                <a:t>пропускаєте</a:t>
              </a:r>
              <a:r>
                <a:rPr lang="ru-RU" b="1" i="1" dirty="0" smtClean="0">
                  <a:solidFill>
                    <a:srgbClr val="C00000"/>
                  </a:solidFill>
                </a:rPr>
                <a:t> </a:t>
              </a:r>
              <a:r>
                <a:rPr lang="ru-RU" b="1" i="1" dirty="0" err="1" smtClean="0">
                  <a:solidFill>
                    <a:srgbClr val="C00000"/>
                  </a:solidFill>
                </a:rPr>
                <a:t>слайди</a:t>
              </a:r>
              <a:r>
                <a:rPr lang="ru-RU" b="1" i="1" dirty="0" smtClean="0">
                  <a:solidFill>
                    <a:srgbClr val="C00000"/>
                  </a:solidFill>
                </a:rPr>
                <a:t>, </a:t>
              </a:r>
              <a:r>
                <a:rPr lang="ru-RU" b="1" i="1" dirty="0" err="1" smtClean="0">
                  <a:solidFill>
                    <a:srgbClr val="C00000"/>
                  </a:solidFill>
                </a:rPr>
                <a:t>намагаючись</a:t>
              </a:r>
              <a:r>
                <a:rPr lang="ru-RU" b="1" i="1" dirty="0" smtClean="0">
                  <a:solidFill>
                    <a:srgbClr val="C00000"/>
                  </a:solidFill>
                </a:rPr>
                <a:t> </a:t>
              </a:r>
              <a:r>
                <a:rPr lang="ru-RU" b="1" i="1" dirty="0" err="1" smtClean="0">
                  <a:solidFill>
                    <a:srgbClr val="C00000"/>
                  </a:solidFill>
                </a:rPr>
                <a:t>вкластися</a:t>
              </a:r>
              <a:r>
                <a:rPr lang="ru-RU" b="1" i="1" dirty="0" smtClean="0">
                  <a:solidFill>
                    <a:srgbClr val="C00000"/>
                  </a:solidFill>
                </a:rPr>
                <a:t> в час.</a:t>
              </a:r>
            </a:p>
            <a:p>
              <a:pPr algn="just">
                <a:lnSpc>
                  <a:spcPct val="150000"/>
                </a:lnSpc>
              </a:pPr>
              <a:r>
                <a:rPr lang="ru-RU" b="1" i="1" dirty="0" err="1" smtClean="0"/>
                <a:t>Також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дуже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поширена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помилка</a:t>
              </a:r>
              <a:r>
                <a:rPr lang="ru-RU" b="1" i="1" dirty="0" smtClean="0"/>
                <a:t>. </a:t>
              </a:r>
              <a:r>
                <a:rPr lang="ru-RU" b="1" i="1" dirty="0" err="1" smtClean="0"/>
                <a:t>Яким</a:t>
              </a:r>
              <a:r>
                <a:rPr lang="ru-RU" b="1" i="1" dirty="0" smtClean="0"/>
                <a:t> чином </a:t>
              </a:r>
              <a:r>
                <a:rPr lang="ru-RU" b="1" i="1" dirty="0" err="1" smtClean="0"/>
                <a:t>відбувається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вибірка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потрібного</a:t>
              </a:r>
              <a:r>
                <a:rPr lang="ru-RU" b="1" i="1" dirty="0" smtClean="0"/>
                <a:t> і </a:t>
              </a:r>
              <a:r>
                <a:rPr lang="ru-RU" b="1" i="1" dirty="0" err="1" smtClean="0"/>
                <a:t>викид</a:t>
              </a:r>
              <a:r>
                <a:rPr lang="ru-RU" b="1" i="1" dirty="0" smtClean="0"/>
                <a:t> «</a:t>
              </a:r>
              <a:r>
                <a:rPr lang="ru-RU" b="1" i="1" dirty="0" err="1" smtClean="0"/>
                <a:t>зайвого</a:t>
              </a:r>
              <a:r>
                <a:rPr lang="ru-RU" b="1" i="1" dirty="0" smtClean="0"/>
                <a:t>»? </a:t>
              </a:r>
              <a:r>
                <a:rPr lang="ru-RU" b="1" i="1" dirty="0" err="1" smtClean="0"/>
                <a:t>Адже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це</a:t>
              </a:r>
              <a:r>
                <a:rPr lang="ru-RU" b="1" i="1" dirty="0" smtClean="0"/>
                <a:t> все </a:t>
              </a:r>
              <a:r>
                <a:rPr lang="ru-RU" b="1" i="1" dirty="0" err="1" smtClean="0"/>
                <a:t>відбувається</a:t>
              </a:r>
              <a:r>
                <a:rPr lang="ru-RU" b="1" i="1" dirty="0" smtClean="0"/>
                <a:t> на ходу, часом </a:t>
              </a:r>
              <a:r>
                <a:rPr lang="ru-RU" b="1" i="1" dirty="0" err="1" smtClean="0"/>
                <a:t>необдумано</a:t>
              </a:r>
              <a:r>
                <a:rPr lang="ru-RU" b="1" i="1" dirty="0" smtClean="0"/>
                <a:t>, </a:t>
              </a:r>
              <a:r>
                <a:rPr lang="ru-RU" b="1" i="1" dirty="0" err="1" smtClean="0"/>
                <a:t>що</a:t>
              </a:r>
              <a:r>
                <a:rPr lang="ru-RU" b="1" i="1" dirty="0" smtClean="0"/>
                <a:t> часом </a:t>
              </a:r>
              <a:r>
                <a:rPr lang="ru-RU" b="1" i="1" dirty="0" err="1" smtClean="0"/>
                <a:t>призводить</a:t>
              </a:r>
              <a:r>
                <a:rPr lang="ru-RU" b="1" i="1" dirty="0" smtClean="0"/>
                <a:t> до </a:t>
              </a:r>
              <a:r>
                <a:rPr lang="ru-RU" b="1" i="1" dirty="0" err="1" smtClean="0"/>
                <a:t>курйозних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ситуацій</a:t>
              </a:r>
              <a:r>
                <a:rPr lang="ru-RU" b="1" i="1" dirty="0" smtClean="0"/>
                <a:t>. </a:t>
              </a:r>
              <a:r>
                <a:rPr lang="ru-RU" b="1" i="1" dirty="0" err="1" smtClean="0"/>
                <a:t>Виступаючі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починають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метушитися</a:t>
              </a:r>
              <a:r>
                <a:rPr lang="ru-RU" b="1" i="1" dirty="0" smtClean="0"/>
                <a:t>, </a:t>
              </a:r>
              <a:r>
                <a:rPr lang="ru-RU" b="1" i="1" dirty="0" err="1" smtClean="0"/>
                <a:t>нервувати</a:t>
              </a:r>
              <a:r>
                <a:rPr lang="ru-RU" b="1" i="1" dirty="0" smtClean="0"/>
                <a:t> - </a:t>
              </a:r>
              <a:r>
                <a:rPr lang="ru-RU" b="1" i="1" dirty="0" err="1" smtClean="0"/>
                <a:t>це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призводить</a:t>
              </a:r>
              <a:r>
                <a:rPr lang="ru-RU" b="1" i="1" dirty="0" smtClean="0"/>
                <a:t> до </a:t>
              </a:r>
              <a:r>
                <a:rPr lang="ru-RU" b="1" i="1" dirty="0" err="1" smtClean="0"/>
                <a:t>втрати</a:t>
              </a:r>
              <a:r>
                <a:rPr lang="ru-RU" b="1" i="1" dirty="0" smtClean="0"/>
                <a:t> у </a:t>
              </a:r>
              <a:r>
                <a:rPr lang="ru-RU" b="1" i="1" dirty="0" err="1" smtClean="0"/>
                <a:t>глядачів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інтересу</a:t>
              </a:r>
              <a:r>
                <a:rPr lang="ru-RU" b="1" i="1" dirty="0" smtClean="0"/>
                <a:t> до </a:t>
              </a:r>
              <a:r>
                <a:rPr lang="ru-RU" b="1" i="1" dirty="0" err="1" smtClean="0"/>
                <a:t>Вашої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презентації</a:t>
              </a:r>
              <a:r>
                <a:rPr lang="ru-RU" b="1" i="1" dirty="0" smtClean="0"/>
                <a:t> і </a:t>
              </a:r>
              <a:r>
                <a:rPr lang="ru-RU" b="1" i="1" dirty="0" err="1" smtClean="0"/>
                <a:t>це</a:t>
              </a:r>
              <a:r>
                <a:rPr lang="ru-RU" b="1" i="1" dirty="0" smtClean="0"/>
                <a:t> </a:t>
              </a:r>
              <a:r>
                <a:rPr lang="ru-RU" b="1" i="1" dirty="0" err="1" smtClean="0"/>
                <a:t>означає</a:t>
              </a:r>
              <a:r>
                <a:rPr lang="ru-RU" b="1" i="1" dirty="0" smtClean="0"/>
                <a:t> провал </a:t>
              </a:r>
              <a:r>
                <a:rPr lang="ru-RU" b="1" i="1" dirty="0" err="1" smtClean="0"/>
                <a:t>останньої</a:t>
              </a:r>
              <a:r>
                <a:rPr lang="ru-RU" b="1" i="1" dirty="0" smtClean="0"/>
                <a:t>.</a:t>
              </a:r>
              <a:endParaRPr lang="ru-RU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6515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нутый угол 3"/>
          <p:cNvSpPr/>
          <p:nvPr/>
        </p:nvSpPr>
        <p:spPr>
          <a:xfrm>
            <a:off x="240025" y="548680"/>
            <a:ext cx="8640960" cy="5942781"/>
          </a:xfrm>
          <a:prstGeom prst="foldedCorner">
            <a:avLst>
              <a:gd name="adj" fmla="val 2526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987824" y="147990"/>
            <a:ext cx="32386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b="1" i="1" dirty="0" smtClean="0">
                <a:solidFill>
                  <a:srgbClr val="002060"/>
                </a:solidFill>
              </a:rPr>
              <a:t>На жаль, знову про помилки…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0025" y="548680"/>
            <a:ext cx="8640960" cy="5942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500" b="1" i="1" dirty="0" err="1"/>
              <a:t>Оформлення</a:t>
            </a:r>
            <a:r>
              <a:rPr lang="ru-RU" sz="1500" b="1" i="1" dirty="0"/>
              <a:t> не повинно </a:t>
            </a:r>
            <a:r>
              <a:rPr lang="ru-RU" sz="1500" b="1" i="1" dirty="0" err="1"/>
              <a:t>заважати</a:t>
            </a:r>
            <a:r>
              <a:rPr lang="ru-RU" sz="1500" b="1" i="1" dirty="0"/>
              <a:t> </a:t>
            </a:r>
            <a:r>
              <a:rPr lang="ru-RU" sz="1500" b="1" i="1" dirty="0" err="1" smtClean="0"/>
              <a:t>сприйняттю</a:t>
            </a:r>
            <a:r>
              <a:rPr lang="ru-RU" sz="1500" b="1" i="1" dirty="0" smtClean="0"/>
              <a:t> </a:t>
            </a:r>
            <a:r>
              <a:rPr lang="ru-RU" sz="1500" b="1" i="1" dirty="0" err="1" smtClean="0"/>
              <a:t>матеріалу</a:t>
            </a:r>
            <a:r>
              <a:rPr lang="ru-RU" sz="1500" b="1" i="1" dirty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500" b="1" i="1" dirty="0" smtClean="0"/>
              <a:t>Будь-</a:t>
            </a:r>
            <a:r>
              <a:rPr lang="ru-RU" sz="1500" b="1" i="1" dirty="0" err="1" smtClean="0"/>
              <a:t>які</a:t>
            </a:r>
            <a:r>
              <a:rPr lang="ru-RU" sz="1500" b="1" i="1" dirty="0" smtClean="0"/>
              <a:t> </a:t>
            </a:r>
            <a:r>
              <a:rPr lang="ru-RU" sz="1500" b="1" i="1" dirty="0" err="1"/>
              <a:t>елементи</a:t>
            </a:r>
            <a:r>
              <a:rPr lang="ru-RU" sz="1500" b="1" i="1" dirty="0"/>
              <a:t> </a:t>
            </a:r>
            <a:r>
              <a:rPr lang="ru-RU" sz="1500" b="1" i="1" dirty="0" err="1"/>
              <a:t>оформлення</a:t>
            </a:r>
            <a:r>
              <a:rPr lang="ru-RU" sz="1500" b="1" i="1" dirty="0"/>
              <a:t> (</a:t>
            </a:r>
            <a:r>
              <a:rPr lang="ru-RU" sz="1500" b="1" i="1" dirty="0" err="1"/>
              <a:t>колір</a:t>
            </a:r>
            <a:r>
              <a:rPr lang="ru-RU" sz="1500" b="1" i="1" dirty="0"/>
              <a:t>, фон, </a:t>
            </a:r>
            <a:r>
              <a:rPr lang="ru-RU" sz="1500" b="1" i="1" dirty="0" err="1"/>
              <a:t>тінь</a:t>
            </a:r>
            <a:r>
              <a:rPr lang="ru-RU" sz="1500" b="1" i="1" dirty="0" smtClean="0"/>
              <a:t>, рамка</a:t>
            </a:r>
            <a:r>
              <a:rPr lang="ru-RU" sz="1500" b="1" i="1" dirty="0"/>
              <a:t>, </a:t>
            </a:r>
            <a:r>
              <a:rPr lang="ru-RU" sz="1500" b="1" i="1" dirty="0" err="1"/>
              <a:t>малюнок</a:t>
            </a:r>
            <a:r>
              <a:rPr lang="ru-RU" sz="1500" b="1" i="1" dirty="0"/>
              <a:t>, список </a:t>
            </a:r>
            <a:r>
              <a:rPr lang="ru-RU" sz="1500" b="1" i="1" dirty="0" err="1"/>
              <a:t>тощо</a:t>
            </a:r>
            <a:r>
              <a:rPr lang="ru-RU" sz="1500" b="1" i="1" dirty="0"/>
              <a:t>) </a:t>
            </a:r>
            <a:r>
              <a:rPr lang="ru-RU" sz="1500" b="1" i="1" dirty="0" err="1"/>
              <a:t>мають</a:t>
            </a:r>
            <a:r>
              <a:rPr lang="ru-RU" sz="1500" b="1" i="1" dirty="0"/>
              <a:t> “</a:t>
            </a:r>
            <a:r>
              <a:rPr lang="ru-RU" sz="1500" b="1" i="1" dirty="0" err="1"/>
              <a:t>працювати</a:t>
            </a:r>
            <a:r>
              <a:rPr lang="ru-RU" sz="1500" b="1" i="1" dirty="0" smtClean="0"/>
              <a:t>” на </a:t>
            </a:r>
            <a:r>
              <a:rPr lang="ru-RU" sz="1500" b="1" i="1" dirty="0" err="1"/>
              <a:t>головну</a:t>
            </a:r>
            <a:r>
              <a:rPr lang="ru-RU" sz="1500" b="1" i="1" dirty="0"/>
              <a:t> </a:t>
            </a:r>
            <a:r>
              <a:rPr lang="ru-RU" sz="1500" b="1" i="1" dirty="0" err="1"/>
              <a:t>ідею</a:t>
            </a:r>
            <a:r>
              <a:rPr lang="ru-RU" sz="1500" b="1" i="1" dirty="0"/>
              <a:t> </a:t>
            </a:r>
            <a:r>
              <a:rPr lang="ru-RU" sz="1500" b="1" i="1" dirty="0" err="1"/>
              <a:t>презентації</a:t>
            </a:r>
            <a:r>
              <a:rPr lang="ru-RU" sz="1500" b="1" i="1" dirty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500" b="1" i="1" dirty="0" err="1" smtClean="0"/>
              <a:t>Фоновий</a:t>
            </a:r>
            <a:r>
              <a:rPr lang="ru-RU" sz="1500" b="1" i="1" dirty="0" smtClean="0"/>
              <a:t> </a:t>
            </a:r>
            <a:r>
              <a:rPr lang="ru-RU" sz="1500" b="1" i="1" dirty="0" err="1"/>
              <a:t>малюнок</a:t>
            </a:r>
            <a:r>
              <a:rPr lang="ru-RU" sz="1500" b="1" i="1" dirty="0"/>
              <a:t> не повинен </a:t>
            </a:r>
            <a:r>
              <a:rPr lang="ru-RU" sz="1500" b="1" i="1" dirty="0" err="1"/>
              <a:t>заважати</a:t>
            </a:r>
            <a:r>
              <a:rPr lang="ru-RU" sz="1500" b="1" i="1" dirty="0"/>
              <a:t> </a:t>
            </a:r>
            <a:r>
              <a:rPr lang="ru-RU" sz="1500" b="1" i="1" dirty="0" smtClean="0"/>
              <a:t>заголовку слайду</a:t>
            </a:r>
            <a:r>
              <a:rPr lang="ru-RU" sz="1500" b="1" i="1" dirty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500" b="1" i="1" dirty="0" smtClean="0"/>
              <a:t>Не </a:t>
            </a:r>
            <a:r>
              <a:rPr lang="ru-RU" sz="1500" b="1" i="1" dirty="0" err="1"/>
              <a:t>варто</a:t>
            </a:r>
            <a:r>
              <a:rPr lang="ru-RU" sz="1500" b="1" i="1" dirty="0"/>
              <a:t> </a:t>
            </a:r>
            <a:r>
              <a:rPr lang="ru-RU" sz="1500" b="1" i="1" dirty="0" err="1"/>
              <a:t>використовувати</a:t>
            </a:r>
            <a:r>
              <a:rPr lang="ru-RU" sz="1500" b="1" i="1" dirty="0"/>
              <a:t> </a:t>
            </a:r>
            <a:r>
              <a:rPr lang="ru-RU" sz="1500" b="1" i="1" dirty="0" err="1"/>
              <a:t>грубі</a:t>
            </a:r>
            <a:r>
              <a:rPr lang="ru-RU" sz="1500" b="1" i="1" dirty="0"/>
              <a:t> </a:t>
            </a:r>
            <a:r>
              <a:rPr lang="ru-RU" sz="1500" b="1" i="1" dirty="0" err="1"/>
              <a:t>чорні</a:t>
            </a:r>
            <a:r>
              <a:rPr lang="ru-RU" sz="1500" b="1" i="1" dirty="0"/>
              <a:t> рамки, </a:t>
            </a:r>
            <a:r>
              <a:rPr lang="ru-RU" sz="1500" b="1" i="1" dirty="0" err="1" smtClean="0"/>
              <a:t>що</a:t>
            </a:r>
            <a:r>
              <a:rPr lang="ru-RU" sz="1500" b="1" i="1" dirty="0" smtClean="0"/>
              <a:t> </a:t>
            </a:r>
            <a:r>
              <a:rPr lang="ru-RU" sz="1500" b="1" i="1" dirty="0" err="1" smtClean="0"/>
              <a:t>нагадують</a:t>
            </a:r>
            <a:r>
              <a:rPr lang="ru-RU" sz="1500" b="1" i="1" dirty="0" smtClean="0"/>
              <a:t> </a:t>
            </a:r>
            <a:r>
              <a:rPr lang="ru-RU" sz="1500" b="1" i="1" dirty="0" err="1"/>
              <a:t>траурну</a:t>
            </a:r>
            <a:r>
              <a:rPr lang="ru-RU" sz="1500" b="1" i="1" dirty="0"/>
              <a:t> </a:t>
            </a:r>
            <a:r>
              <a:rPr lang="ru-RU" sz="1500" b="1" i="1" dirty="0" err="1"/>
              <a:t>символіку</a:t>
            </a:r>
            <a:r>
              <a:rPr lang="ru-RU" sz="1500" b="1" i="1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500" b="1" i="1" dirty="0" smtClean="0"/>
              <a:t>Стиль </a:t>
            </a:r>
            <a:r>
              <a:rPr lang="ru-RU" sz="1500" b="1" i="1" dirty="0" err="1" smtClean="0"/>
              <a:t>оформлення</a:t>
            </a:r>
            <a:r>
              <a:rPr lang="ru-RU" sz="1500" b="1" i="1" dirty="0" smtClean="0"/>
              <a:t> не </a:t>
            </a:r>
            <a:r>
              <a:rPr lang="ru-RU" sz="1500" b="1" i="1" dirty="0" err="1" smtClean="0"/>
              <a:t>має</a:t>
            </a:r>
            <a:r>
              <a:rPr lang="ru-RU" sz="1500" b="1" i="1" dirty="0" smtClean="0"/>
              <a:t> </a:t>
            </a:r>
            <a:r>
              <a:rPr lang="ru-RU" sz="1500" b="1" i="1" dirty="0" err="1" smtClean="0"/>
              <a:t>суттєво</a:t>
            </a:r>
            <a:r>
              <a:rPr lang="ru-RU" sz="1500" b="1" i="1" dirty="0" smtClean="0"/>
              <a:t> </a:t>
            </a:r>
            <a:r>
              <a:rPr lang="ru-RU" sz="1500" b="1" i="1" dirty="0" err="1" smtClean="0"/>
              <a:t>відрізнятися</a:t>
            </a:r>
            <a:r>
              <a:rPr lang="ru-RU" sz="1500" b="1" i="1" dirty="0" smtClean="0"/>
              <a:t> </a:t>
            </a:r>
            <a:r>
              <a:rPr lang="ru-RU" sz="1500" b="1" i="1" dirty="0" err="1" smtClean="0"/>
              <a:t>від</a:t>
            </a:r>
            <a:r>
              <a:rPr lang="ru-RU" sz="1500" b="1" i="1" dirty="0" smtClean="0"/>
              <a:t> </a:t>
            </a:r>
            <a:r>
              <a:rPr lang="ru-RU" sz="1500" b="1" i="1" dirty="0" err="1" smtClean="0"/>
              <a:t>першого</a:t>
            </a:r>
            <a:r>
              <a:rPr lang="ru-RU" sz="1500" b="1" i="1" dirty="0" smtClean="0"/>
              <a:t> слайду.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500" b="1" i="1" dirty="0" smtClean="0"/>
              <a:t>Заголовок </a:t>
            </a:r>
            <a:r>
              <a:rPr lang="ru-RU" sz="1500" b="1" i="1" dirty="0" err="1" smtClean="0"/>
              <a:t>має</a:t>
            </a:r>
            <a:r>
              <a:rPr lang="ru-RU" sz="1500" b="1" i="1" dirty="0" smtClean="0"/>
              <a:t> </a:t>
            </a:r>
            <a:r>
              <a:rPr lang="ru-RU" sz="1500" b="1" i="1" dirty="0" err="1" smtClean="0"/>
              <a:t>чітко</a:t>
            </a:r>
            <a:r>
              <a:rPr lang="ru-RU" sz="1500" b="1" i="1" dirty="0" smtClean="0"/>
              <a:t> </a:t>
            </a:r>
            <a:r>
              <a:rPr lang="ru-RU" sz="1500" b="1" i="1" dirty="0" err="1" smtClean="0"/>
              <a:t>читатися</a:t>
            </a:r>
            <a:r>
              <a:rPr lang="ru-RU" sz="1500" b="1" i="1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500" b="1" i="1" dirty="0" smtClean="0"/>
              <a:t>Шрифт тексту </a:t>
            </a:r>
            <a:r>
              <a:rPr lang="ru-RU" sz="1500" b="1" i="1" dirty="0" err="1" smtClean="0"/>
              <a:t>основної</a:t>
            </a:r>
            <a:r>
              <a:rPr lang="ru-RU" sz="1500" b="1" i="1" dirty="0" smtClean="0"/>
              <a:t> </a:t>
            </a:r>
            <a:r>
              <a:rPr lang="ru-RU" sz="1500" b="1" i="1" dirty="0" err="1" smtClean="0"/>
              <a:t>частини</a:t>
            </a:r>
            <a:r>
              <a:rPr lang="ru-RU" sz="1500" b="1" i="1" dirty="0" smtClean="0"/>
              <a:t> не </a:t>
            </a:r>
            <a:r>
              <a:rPr lang="ru-RU" sz="1500" b="1" i="1" dirty="0" err="1" smtClean="0"/>
              <a:t>має</a:t>
            </a:r>
            <a:r>
              <a:rPr lang="ru-RU" sz="1500" b="1" i="1" dirty="0" smtClean="0"/>
              <a:t> бути </a:t>
            </a:r>
            <a:r>
              <a:rPr lang="ru-RU" sz="1500" b="1" i="1" dirty="0" err="1" smtClean="0"/>
              <a:t>крупнішим</a:t>
            </a:r>
            <a:r>
              <a:rPr lang="ru-RU" sz="1500" b="1" i="1" dirty="0" smtClean="0"/>
              <a:t> за шрифт заголовка.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500" b="1" i="1" dirty="0" smtClean="0"/>
              <a:t>Фон слайду </a:t>
            </a:r>
            <a:r>
              <a:rPr lang="ru-RU" sz="1500" b="1" i="1" dirty="0" err="1" smtClean="0"/>
              <a:t>має</a:t>
            </a:r>
            <a:r>
              <a:rPr lang="ru-RU" sz="1500" b="1" i="1" dirty="0" smtClean="0"/>
              <a:t> бути </a:t>
            </a:r>
            <a:r>
              <a:rPr lang="ru-RU" sz="1500" b="1" i="1" dirty="0" err="1" smtClean="0"/>
              <a:t>доцільним</a:t>
            </a:r>
            <a:r>
              <a:rPr lang="ru-RU" sz="1500" b="1" i="1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500" b="1" i="1" dirty="0" err="1" smtClean="0"/>
              <a:t>Малюнок</a:t>
            </a:r>
            <a:r>
              <a:rPr lang="ru-RU" sz="1500" b="1" i="1" dirty="0" smtClean="0"/>
              <a:t> </a:t>
            </a:r>
            <a:r>
              <a:rPr lang="ru-RU" sz="1500" b="1" i="1" dirty="0" err="1" smtClean="0"/>
              <a:t>має</a:t>
            </a:r>
            <a:r>
              <a:rPr lang="ru-RU" sz="1500" b="1" i="1" dirty="0" smtClean="0"/>
              <a:t> бути </a:t>
            </a:r>
            <a:r>
              <a:rPr lang="ru-RU" sz="1500" b="1" i="1" dirty="0" err="1" smtClean="0"/>
              <a:t>ілюстрацією</a:t>
            </a:r>
            <a:r>
              <a:rPr lang="ru-RU" sz="1500" b="1" i="1" dirty="0" smtClean="0"/>
              <a:t>, </a:t>
            </a:r>
            <a:r>
              <a:rPr lang="ru-RU" sz="1500" b="1" i="1" dirty="0" err="1" smtClean="0"/>
              <a:t>анімація</a:t>
            </a:r>
            <a:r>
              <a:rPr lang="ru-RU" sz="1500" b="1" i="1" dirty="0" smtClean="0"/>
              <a:t> </a:t>
            </a:r>
            <a:r>
              <a:rPr lang="ru-RU" sz="1500" b="1" i="1" dirty="0" err="1" smtClean="0"/>
              <a:t>має</a:t>
            </a:r>
            <a:r>
              <a:rPr lang="ru-RU" sz="1500" b="1" i="1" dirty="0" smtClean="0"/>
              <a:t> бути </a:t>
            </a:r>
            <a:r>
              <a:rPr lang="ru-RU" sz="1500" b="1" i="1" dirty="0" err="1" smtClean="0"/>
              <a:t>необхідною</a:t>
            </a:r>
            <a:r>
              <a:rPr lang="ru-RU" sz="1500" b="1" i="1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500" b="1" i="1" dirty="0" err="1" smtClean="0"/>
              <a:t>Написи</a:t>
            </a:r>
            <a:r>
              <a:rPr lang="ru-RU" sz="1500" b="1" i="1" dirty="0" smtClean="0"/>
              <a:t> у списку </a:t>
            </a:r>
            <a:r>
              <a:rPr lang="ru-RU" sz="1500" b="1" i="1" dirty="0" err="1" smtClean="0"/>
              <a:t>мають</a:t>
            </a:r>
            <a:r>
              <a:rPr lang="ru-RU" sz="1500" b="1" i="1" dirty="0" smtClean="0"/>
              <a:t> бути одного формату та не </a:t>
            </a:r>
            <a:r>
              <a:rPr lang="ru-RU" sz="1500" b="1" i="1" dirty="0" err="1" smtClean="0"/>
              <a:t>виходити</a:t>
            </a:r>
            <a:r>
              <a:rPr lang="ru-RU" sz="1500" b="1" i="1" dirty="0" smtClean="0"/>
              <a:t> за </a:t>
            </a:r>
            <a:r>
              <a:rPr lang="ru-RU" sz="1500" b="1" i="1" dirty="0" err="1" smtClean="0"/>
              <a:t>межі</a:t>
            </a:r>
            <a:r>
              <a:rPr lang="ru-RU" sz="1500" b="1" i="1" dirty="0" smtClean="0"/>
              <a:t> </a:t>
            </a:r>
            <a:r>
              <a:rPr lang="ru-RU" sz="1500" b="1" i="1" dirty="0" err="1" smtClean="0"/>
              <a:t>маркерів</a:t>
            </a:r>
            <a:r>
              <a:rPr lang="ru-RU" sz="1500" b="1" i="1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500" b="1" i="1" dirty="0" smtClean="0"/>
              <a:t>Заголовок не </a:t>
            </a:r>
            <a:r>
              <a:rPr lang="ru-RU" sz="1500" b="1" i="1" dirty="0" err="1" smtClean="0"/>
              <a:t>має</a:t>
            </a:r>
            <a:r>
              <a:rPr lang="ru-RU" sz="1500" b="1" i="1" dirty="0" smtClean="0"/>
              <a:t> “</a:t>
            </a:r>
            <a:r>
              <a:rPr lang="ru-RU" sz="1500" b="1" i="1" dirty="0" err="1" smtClean="0"/>
              <a:t>притискатися</a:t>
            </a:r>
            <a:r>
              <a:rPr lang="ru-RU" sz="1500" b="1" i="1" dirty="0" smtClean="0"/>
              <a:t>” до краю слайду.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500" b="1" i="1" dirty="0" smtClean="0"/>
              <a:t>Форма рамки, </a:t>
            </a:r>
            <a:r>
              <a:rPr lang="ru-RU" sz="1500" b="1" i="1" dirty="0" err="1" smtClean="0"/>
              <a:t>якщо</a:t>
            </a:r>
            <a:r>
              <a:rPr lang="ru-RU" sz="1500" b="1" i="1" dirty="0" smtClean="0"/>
              <a:t> вона </a:t>
            </a:r>
            <a:r>
              <a:rPr lang="ru-RU" sz="1500" b="1" i="1" dirty="0" err="1" smtClean="0"/>
              <a:t>доцільна</a:t>
            </a:r>
            <a:r>
              <a:rPr lang="ru-RU" sz="1500" b="1" i="1" dirty="0" smtClean="0"/>
              <a:t>, </a:t>
            </a:r>
            <a:r>
              <a:rPr lang="ru-RU" sz="1500" b="1" i="1" dirty="0" err="1" smtClean="0"/>
              <a:t>має</a:t>
            </a:r>
            <a:r>
              <a:rPr lang="ru-RU" sz="1500" b="1" i="1" dirty="0" smtClean="0"/>
              <a:t> бути </a:t>
            </a:r>
            <a:r>
              <a:rPr lang="ru-RU" sz="1500" b="1" i="1" dirty="0" err="1" smtClean="0"/>
              <a:t>продуманою</a:t>
            </a:r>
            <a:r>
              <a:rPr lang="ru-RU" sz="1500" b="1" i="1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500" b="1" i="1" dirty="0" smtClean="0"/>
              <a:t>На </a:t>
            </a:r>
            <a:r>
              <a:rPr lang="ru-RU" sz="1500" b="1" i="1" dirty="0" err="1" smtClean="0"/>
              <a:t>слайді</a:t>
            </a:r>
            <a:r>
              <a:rPr lang="ru-RU" sz="1500" b="1" i="1" dirty="0" smtClean="0"/>
              <a:t> </a:t>
            </a:r>
            <a:r>
              <a:rPr lang="ru-RU" sz="1500" b="1" i="1" dirty="0" err="1" smtClean="0"/>
              <a:t>має</a:t>
            </a:r>
            <a:r>
              <a:rPr lang="ru-RU" sz="1500" b="1" i="1" dirty="0" smtClean="0"/>
              <a:t> бути не </a:t>
            </a:r>
            <a:r>
              <a:rPr lang="ru-RU" sz="1500" b="1" i="1" dirty="0" err="1" smtClean="0"/>
              <a:t>повний</a:t>
            </a:r>
            <a:r>
              <a:rPr lang="ru-RU" sz="1500" b="1" i="1" dirty="0" smtClean="0"/>
              <a:t> текст, а </a:t>
            </a:r>
            <a:r>
              <a:rPr lang="ru-RU" sz="1500" b="1" i="1" dirty="0" err="1" smtClean="0"/>
              <a:t>тези</a:t>
            </a:r>
            <a:r>
              <a:rPr lang="ru-RU" sz="1500" b="1" i="1" dirty="0" smtClean="0"/>
              <a:t> думки, яку </a:t>
            </a:r>
            <a:r>
              <a:rPr lang="ru-RU" sz="1500" b="1" i="1" dirty="0" err="1" smtClean="0"/>
              <a:t>він</a:t>
            </a:r>
            <a:r>
              <a:rPr lang="ru-RU" sz="1500" b="1" i="1" dirty="0" smtClean="0"/>
              <a:t> </a:t>
            </a:r>
            <a:r>
              <a:rPr lang="ru-RU" sz="1500" b="1" i="1" dirty="0" err="1" smtClean="0"/>
              <a:t>ілюструє</a:t>
            </a:r>
            <a:r>
              <a:rPr lang="ru-RU" sz="1500" b="1" i="1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500" b="1" i="1" dirty="0" smtClean="0"/>
              <a:t> </a:t>
            </a:r>
            <a:r>
              <a:rPr lang="ru-RU" sz="1500" b="1" i="1" dirty="0" err="1" smtClean="0"/>
              <a:t>Розділові</a:t>
            </a:r>
            <a:r>
              <a:rPr lang="ru-RU" sz="1500" b="1" i="1" dirty="0" smtClean="0"/>
              <a:t> знаки </a:t>
            </a:r>
            <a:r>
              <a:rPr lang="ru-RU" sz="1500" b="1" i="1" dirty="0" err="1" smtClean="0"/>
              <a:t>мають</a:t>
            </a:r>
            <a:r>
              <a:rPr lang="ru-RU" sz="1500" b="1" i="1" dirty="0" smtClean="0"/>
              <a:t> </a:t>
            </a:r>
            <a:r>
              <a:rPr lang="ru-RU" sz="1500" b="1" i="1" dirty="0" err="1" smtClean="0"/>
              <a:t>відповідати</a:t>
            </a:r>
            <a:r>
              <a:rPr lang="ru-RU" sz="1500" b="1" i="1" dirty="0" smtClean="0"/>
              <a:t> </a:t>
            </a:r>
            <a:r>
              <a:rPr lang="ru-RU" sz="1500" b="1" i="1" dirty="0" err="1" smtClean="0"/>
              <a:t>вимогам</a:t>
            </a:r>
            <a:r>
              <a:rPr lang="ru-RU" sz="1500" b="1" i="1" dirty="0" smtClean="0"/>
              <a:t> </a:t>
            </a:r>
            <a:r>
              <a:rPr lang="ru-RU" sz="1500" b="1" i="1" dirty="0" err="1" smtClean="0"/>
              <a:t>правопису</a:t>
            </a:r>
            <a:r>
              <a:rPr lang="ru-RU" sz="1500" b="1" i="1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500" b="1" i="1" dirty="0" smtClean="0"/>
              <a:t>Текст </a:t>
            </a:r>
            <a:r>
              <a:rPr lang="ru-RU" sz="1500" b="1" i="1" dirty="0" err="1" smtClean="0"/>
              <a:t>має</a:t>
            </a:r>
            <a:r>
              <a:rPr lang="ru-RU" sz="1500" b="1" i="1" dirty="0" smtClean="0"/>
              <a:t> бути написаний </a:t>
            </a:r>
            <a:r>
              <a:rPr lang="ru-RU" sz="1500" b="1" i="1" dirty="0" err="1" smtClean="0"/>
              <a:t>зрозумілою</a:t>
            </a:r>
            <a:r>
              <a:rPr lang="ru-RU" sz="1500" b="1" i="1" dirty="0" smtClean="0"/>
              <a:t> </a:t>
            </a:r>
            <a:r>
              <a:rPr lang="ru-RU" sz="1500" b="1" i="1" dirty="0" err="1" smtClean="0"/>
              <a:t>мовою</a:t>
            </a:r>
            <a:r>
              <a:rPr lang="ru-RU" sz="1500" b="1" i="1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500" b="1" i="1" dirty="0" err="1" smtClean="0"/>
              <a:t>Площа</a:t>
            </a:r>
            <a:r>
              <a:rPr lang="ru-RU" sz="1500" b="1" i="1" dirty="0" smtClean="0"/>
              <a:t> слайду </a:t>
            </a:r>
            <a:r>
              <a:rPr lang="ru-RU" sz="1500" b="1" i="1" dirty="0" err="1" smtClean="0"/>
              <a:t>має</a:t>
            </a:r>
            <a:r>
              <a:rPr lang="ru-RU" sz="1500" b="1" i="1" dirty="0" smtClean="0"/>
              <a:t> </a:t>
            </a:r>
            <a:r>
              <a:rPr lang="ru-RU" sz="1500" b="1" i="1" dirty="0" err="1" smtClean="0"/>
              <a:t>використовуватися</a:t>
            </a:r>
            <a:r>
              <a:rPr lang="ru-RU" sz="1500" b="1" i="1" dirty="0" smtClean="0"/>
              <a:t> </a:t>
            </a:r>
            <a:r>
              <a:rPr lang="ru-RU" sz="1500" b="1" i="1" dirty="0" err="1" smtClean="0"/>
              <a:t>раціонально</a:t>
            </a:r>
            <a:r>
              <a:rPr lang="ru-RU" sz="1500" b="1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554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7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7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75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75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796" y="332656"/>
            <a:ext cx="8208912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err="1">
                <a:solidFill>
                  <a:srgbClr val="C00000"/>
                </a:solidFill>
              </a:rPr>
              <a:t>Висновки</a:t>
            </a:r>
            <a:endParaRPr lang="ru-RU" sz="2400" b="1" i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b="1" i="1" dirty="0">
                <a:solidFill>
                  <a:srgbClr val="002060"/>
                </a:solidFill>
              </a:rPr>
              <a:t>Ви </a:t>
            </a:r>
            <a:r>
              <a:rPr lang="ru-RU" b="1" i="1" dirty="0" err="1">
                <a:solidFill>
                  <a:srgbClr val="002060"/>
                </a:solidFill>
              </a:rPr>
              <a:t>побачили</a:t>
            </a:r>
            <a:r>
              <a:rPr lang="ru-RU" b="1" i="1" dirty="0">
                <a:solidFill>
                  <a:srgbClr val="002060"/>
                </a:solidFill>
              </a:rPr>
              <a:t>, як </a:t>
            </a:r>
            <a:r>
              <a:rPr lang="ru-RU" b="1" i="1" dirty="0" err="1" smtClean="0">
                <a:solidFill>
                  <a:srgbClr val="002060"/>
                </a:solidFill>
              </a:rPr>
              <a:t>робити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НЕ </a:t>
            </a:r>
            <a:r>
              <a:rPr lang="ru-RU" b="1" i="1" dirty="0" err="1">
                <a:solidFill>
                  <a:srgbClr val="C00000"/>
                </a:solidFill>
              </a:rPr>
              <a:t>потрібно</a:t>
            </a:r>
            <a:r>
              <a:rPr lang="ru-RU" b="1" i="1" dirty="0"/>
              <a:t>.</a:t>
            </a:r>
          </a:p>
          <a:p>
            <a:pPr algn="ctr">
              <a:lnSpc>
                <a:spcPct val="150000"/>
              </a:lnSpc>
            </a:pPr>
            <a:endParaRPr lang="ru-RU" sz="1100" b="1" i="1" dirty="0" smtClean="0"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400" b="1" i="1" dirty="0" err="1" smtClean="0">
                <a:solidFill>
                  <a:srgbClr val="C00000"/>
                </a:solidFill>
              </a:rPr>
              <a:t>Що</a:t>
            </a: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</a:rPr>
              <a:t>потрібно</a:t>
            </a:r>
            <a:r>
              <a:rPr lang="ru-RU" sz="2400" b="1" i="1" dirty="0">
                <a:solidFill>
                  <a:srgbClr val="C00000"/>
                </a:solidFill>
              </a:rPr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i="1" dirty="0" err="1" smtClean="0">
                <a:solidFill>
                  <a:srgbClr val="002060"/>
                </a:solidFill>
              </a:rPr>
              <a:t>Викласти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матеріал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чітко</a:t>
            </a:r>
            <a:r>
              <a:rPr lang="ru-RU" b="1" i="1" dirty="0">
                <a:solidFill>
                  <a:srgbClr val="002060"/>
                </a:solidFill>
              </a:rPr>
              <a:t> та </a:t>
            </a:r>
            <a:r>
              <a:rPr lang="ru-RU" b="1" i="1" dirty="0" err="1">
                <a:solidFill>
                  <a:srgbClr val="002060"/>
                </a:solidFill>
              </a:rPr>
              <a:t>зрозуміло</a:t>
            </a:r>
            <a:r>
              <a:rPr lang="ru-RU" b="1" i="1" dirty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Текст </a:t>
            </a:r>
            <a:r>
              <a:rPr lang="ru-RU" b="1" i="1" dirty="0" err="1">
                <a:solidFill>
                  <a:srgbClr val="002060"/>
                </a:solidFill>
              </a:rPr>
              <a:t>має</a:t>
            </a:r>
            <a:r>
              <a:rPr lang="ru-RU" b="1" i="1" dirty="0">
                <a:solidFill>
                  <a:srgbClr val="002060"/>
                </a:solidFill>
              </a:rPr>
              <a:t> бути </a:t>
            </a:r>
            <a:r>
              <a:rPr lang="ru-RU" b="1" i="1" dirty="0" err="1">
                <a:solidFill>
                  <a:srgbClr val="002060"/>
                </a:solidFill>
              </a:rPr>
              <a:t>структурований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відповідно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до мети </a:t>
            </a:r>
            <a:r>
              <a:rPr lang="ru-RU" b="1" i="1" dirty="0" err="1">
                <a:solidFill>
                  <a:srgbClr val="002060"/>
                </a:solidFill>
              </a:rPr>
              <a:t>презентації</a:t>
            </a:r>
            <a:r>
              <a:rPr lang="ru-RU" b="1" i="1" dirty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Текст </a:t>
            </a:r>
            <a:r>
              <a:rPr lang="ru-RU" b="1" i="1" dirty="0" err="1">
                <a:solidFill>
                  <a:srgbClr val="002060"/>
                </a:solidFill>
              </a:rPr>
              <a:t>має</a:t>
            </a:r>
            <a:r>
              <a:rPr lang="ru-RU" b="1" i="1" dirty="0">
                <a:solidFill>
                  <a:srgbClr val="002060"/>
                </a:solidFill>
              </a:rPr>
              <a:t> бути тезисного плану;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i="1" dirty="0" err="1" smtClean="0">
                <a:solidFill>
                  <a:srgbClr val="002060"/>
                </a:solidFill>
              </a:rPr>
              <a:t>Ілюстрації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слід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використовувати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найнеобхідніші</a:t>
            </a:r>
            <a:r>
              <a:rPr lang="ru-RU" b="1" i="1" dirty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i="1" dirty="0" err="1" smtClean="0">
                <a:solidFill>
                  <a:srgbClr val="002060"/>
                </a:solidFill>
              </a:rPr>
              <a:t>Презентація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має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містити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основні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необхідні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складові</a:t>
            </a:r>
            <a:r>
              <a:rPr lang="ru-RU" b="1" i="1" dirty="0">
                <a:solidFill>
                  <a:srgbClr val="002060"/>
                </a:solidFill>
              </a:rPr>
              <a:t>, </a:t>
            </a:r>
            <a:r>
              <a:rPr lang="ru-RU" b="1" i="1" dirty="0" err="1">
                <a:solidFill>
                  <a:srgbClr val="002060"/>
                </a:solidFill>
              </a:rPr>
              <a:t>що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розкривають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зміст</a:t>
            </a:r>
            <a:r>
              <a:rPr lang="ru-RU" b="1" i="1" dirty="0">
                <a:solidFill>
                  <a:srgbClr val="002060"/>
                </a:solidFill>
              </a:rPr>
              <a:t> і </a:t>
            </a:r>
            <a:r>
              <a:rPr lang="ru-RU" b="1" i="1" dirty="0" err="1" smtClean="0">
                <a:solidFill>
                  <a:srgbClr val="002060"/>
                </a:solidFill>
              </a:rPr>
              <a:t>сутність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дослідження</a:t>
            </a:r>
            <a:r>
              <a:rPr lang="ru-RU" b="1" i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4653136"/>
            <a:ext cx="8676456" cy="2043113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900" b="1" i="1" dirty="0" smtClean="0">
                <a:solidFill>
                  <a:schemeClr val="bg1"/>
                </a:solidFill>
              </a:rPr>
              <a:t>Ми </a:t>
            </a:r>
            <a:r>
              <a:rPr lang="ru-RU" sz="1900" b="1" i="1" dirty="0" err="1" smtClean="0">
                <a:solidFill>
                  <a:schemeClr val="bg1"/>
                </a:solidFill>
              </a:rPr>
              <a:t>розглянули</a:t>
            </a:r>
            <a:r>
              <a:rPr lang="ru-RU" sz="1900" b="1" i="1" dirty="0" smtClean="0">
                <a:solidFill>
                  <a:schemeClr val="bg1"/>
                </a:solidFill>
              </a:rPr>
              <a:t>  </a:t>
            </a:r>
            <a:r>
              <a:rPr lang="ru-RU" sz="1900" b="1" i="1" dirty="0" err="1" smtClean="0">
                <a:solidFill>
                  <a:schemeClr val="bg1"/>
                </a:solidFill>
              </a:rPr>
              <a:t>основні</a:t>
            </a:r>
            <a:r>
              <a:rPr lang="ru-RU" sz="1900" b="1" i="1" dirty="0" smtClean="0">
                <a:solidFill>
                  <a:schemeClr val="bg1"/>
                </a:solidFill>
              </a:rPr>
              <a:t> </a:t>
            </a:r>
            <a:r>
              <a:rPr lang="ru-RU" sz="1900" b="1" i="1" dirty="0" err="1" smtClean="0">
                <a:solidFill>
                  <a:schemeClr val="bg1"/>
                </a:solidFill>
              </a:rPr>
              <a:t>помилки</a:t>
            </a:r>
            <a:r>
              <a:rPr lang="ru-RU" sz="1900" b="1" i="1" dirty="0" smtClean="0">
                <a:solidFill>
                  <a:schemeClr val="bg1"/>
                </a:solidFill>
              </a:rPr>
              <a:t>, </a:t>
            </a:r>
            <a:r>
              <a:rPr lang="ru-RU" sz="1900" b="1" i="1" dirty="0" err="1" smtClean="0">
                <a:solidFill>
                  <a:schemeClr val="bg1"/>
                </a:solidFill>
              </a:rPr>
              <a:t>які</a:t>
            </a:r>
            <a:r>
              <a:rPr lang="ru-RU" sz="1900" b="1" i="1" dirty="0" smtClean="0">
                <a:solidFill>
                  <a:schemeClr val="bg1"/>
                </a:solidFill>
              </a:rPr>
              <a:t> </a:t>
            </a:r>
            <a:r>
              <a:rPr lang="ru-RU" sz="1900" b="1" i="1" dirty="0" err="1" smtClean="0">
                <a:solidFill>
                  <a:schemeClr val="bg1"/>
                </a:solidFill>
              </a:rPr>
              <a:t>зустрічаються</a:t>
            </a:r>
            <a:r>
              <a:rPr lang="ru-RU" sz="1900" b="1" i="1" dirty="0" smtClean="0">
                <a:solidFill>
                  <a:schemeClr val="bg1"/>
                </a:solidFill>
              </a:rPr>
              <a:t> в </a:t>
            </a:r>
            <a:r>
              <a:rPr lang="ru-RU" sz="1900" b="1" i="1" dirty="0" err="1" smtClean="0">
                <a:solidFill>
                  <a:schemeClr val="bg1"/>
                </a:solidFill>
              </a:rPr>
              <a:t>поганих</a:t>
            </a:r>
            <a:r>
              <a:rPr lang="ru-RU" sz="1900" b="1" i="1" dirty="0" smtClean="0">
                <a:solidFill>
                  <a:schemeClr val="bg1"/>
                </a:solidFill>
              </a:rPr>
              <a:t> </a:t>
            </a:r>
            <a:r>
              <a:rPr lang="ru-RU" sz="1900" b="1" i="1" dirty="0" err="1" smtClean="0">
                <a:solidFill>
                  <a:schemeClr val="bg1"/>
                </a:solidFill>
              </a:rPr>
              <a:t>презентаціях</a:t>
            </a:r>
            <a:r>
              <a:rPr lang="ru-RU" sz="1900" b="1" i="1" dirty="0" smtClean="0">
                <a:solidFill>
                  <a:schemeClr val="bg1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1900" b="1" i="1" dirty="0" err="1" smtClean="0">
                <a:solidFill>
                  <a:schemeClr val="bg1"/>
                </a:solidFill>
              </a:rPr>
              <a:t>Тепер</a:t>
            </a:r>
            <a:r>
              <a:rPr lang="ru-RU" sz="1900" b="1" i="1" dirty="0" smtClean="0">
                <a:solidFill>
                  <a:schemeClr val="bg1"/>
                </a:solidFill>
              </a:rPr>
              <a:t> Ви </a:t>
            </a:r>
            <a:r>
              <a:rPr lang="ru-RU" sz="1900" b="1" i="1" dirty="0" err="1" smtClean="0">
                <a:solidFill>
                  <a:schemeClr val="bg1"/>
                </a:solidFill>
              </a:rPr>
              <a:t>їх</a:t>
            </a:r>
            <a:r>
              <a:rPr lang="ru-RU" sz="1900" b="1" i="1" dirty="0" smtClean="0">
                <a:solidFill>
                  <a:schemeClr val="bg1"/>
                </a:solidFill>
              </a:rPr>
              <a:t> </a:t>
            </a:r>
            <a:r>
              <a:rPr lang="ru-RU" sz="1900" b="1" i="1" dirty="0" err="1" smtClean="0">
                <a:solidFill>
                  <a:schemeClr val="bg1"/>
                </a:solidFill>
              </a:rPr>
              <a:t>знаєте</a:t>
            </a:r>
            <a:r>
              <a:rPr lang="ru-RU" sz="1900" b="1" i="1" dirty="0" smtClean="0">
                <a:solidFill>
                  <a:schemeClr val="bg1"/>
                </a:solidFill>
              </a:rPr>
              <a:t>. Тому, </a:t>
            </a:r>
            <a:r>
              <a:rPr lang="ru-RU" sz="1900" b="1" i="1" dirty="0" err="1" smtClean="0">
                <a:solidFill>
                  <a:schemeClr val="bg1"/>
                </a:solidFill>
              </a:rPr>
              <a:t>намагайтеся</a:t>
            </a:r>
            <a:r>
              <a:rPr lang="ru-RU" sz="1900" b="1" i="1" dirty="0" smtClean="0">
                <a:solidFill>
                  <a:schemeClr val="bg1"/>
                </a:solidFill>
              </a:rPr>
              <a:t> не </a:t>
            </a:r>
            <a:r>
              <a:rPr lang="ru-RU" sz="1900" b="1" i="1" dirty="0" err="1" smtClean="0">
                <a:solidFill>
                  <a:schemeClr val="bg1"/>
                </a:solidFill>
              </a:rPr>
              <a:t>робити</a:t>
            </a:r>
            <a:r>
              <a:rPr lang="ru-RU" sz="1900" b="1" i="1" dirty="0" smtClean="0">
                <a:solidFill>
                  <a:schemeClr val="bg1"/>
                </a:solidFill>
              </a:rPr>
              <a:t> </a:t>
            </a:r>
            <a:r>
              <a:rPr lang="ru-RU" sz="1900" b="1" i="1" dirty="0" err="1" smtClean="0">
                <a:solidFill>
                  <a:schemeClr val="bg1"/>
                </a:solidFill>
              </a:rPr>
              <a:t>подібних</a:t>
            </a:r>
            <a:r>
              <a:rPr lang="ru-RU" sz="1900" b="1" i="1" dirty="0" smtClean="0">
                <a:solidFill>
                  <a:schemeClr val="bg1"/>
                </a:solidFill>
              </a:rPr>
              <a:t> </a:t>
            </a:r>
            <a:r>
              <a:rPr lang="ru-RU" sz="1900" b="1" i="1" dirty="0" err="1" smtClean="0">
                <a:solidFill>
                  <a:schemeClr val="bg1"/>
                </a:solidFill>
              </a:rPr>
              <a:t>помилок</a:t>
            </a:r>
            <a:r>
              <a:rPr lang="ru-RU" sz="1900" b="1" i="1" dirty="0" smtClean="0">
                <a:solidFill>
                  <a:schemeClr val="bg1"/>
                </a:solidFill>
              </a:rPr>
              <a:t> і </a:t>
            </a:r>
            <a:r>
              <a:rPr lang="ru-RU" sz="1900" b="1" i="1" dirty="0" err="1" smtClean="0">
                <a:solidFill>
                  <a:schemeClr val="bg1"/>
                </a:solidFill>
              </a:rPr>
              <a:t>тоді</a:t>
            </a:r>
            <a:r>
              <a:rPr lang="ru-RU" sz="1900" b="1" i="1" dirty="0" smtClean="0">
                <a:solidFill>
                  <a:schemeClr val="bg1"/>
                </a:solidFill>
              </a:rPr>
              <a:t> </a:t>
            </a:r>
            <a:r>
              <a:rPr lang="ru-RU" sz="1900" b="1" i="1" dirty="0" err="1" smtClean="0">
                <a:solidFill>
                  <a:schemeClr val="bg1"/>
                </a:solidFill>
              </a:rPr>
              <a:t>Ваші</a:t>
            </a:r>
            <a:r>
              <a:rPr lang="ru-RU" sz="1900" b="1" i="1" dirty="0" smtClean="0">
                <a:solidFill>
                  <a:schemeClr val="bg1"/>
                </a:solidFill>
              </a:rPr>
              <a:t> </a:t>
            </a:r>
            <a:r>
              <a:rPr lang="ru-RU" sz="1900" b="1" i="1" dirty="0" err="1" smtClean="0">
                <a:solidFill>
                  <a:schemeClr val="bg1"/>
                </a:solidFill>
              </a:rPr>
              <a:t>презентації</a:t>
            </a:r>
            <a:r>
              <a:rPr lang="ru-RU" sz="1900" b="1" i="1" dirty="0" smtClean="0">
                <a:solidFill>
                  <a:schemeClr val="bg1"/>
                </a:solidFill>
              </a:rPr>
              <a:t> не </a:t>
            </a:r>
            <a:r>
              <a:rPr lang="ru-RU" sz="1900" b="1" i="1" dirty="0" err="1" smtClean="0">
                <a:solidFill>
                  <a:schemeClr val="bg1"/>
                </a:solidFill>
              </a:rPr>
              <a:t>будуть</a:t>
            </a:r>
            <a:r>
              <a:rPr lang="ru-RU" sz="1900" b="1" i="1" dirty="0" smtClean="0">
                <a:solidFill>
                  <a:schemeClr val="bg1"/>
                </a:solidFill>
              </a:rPr>
              <a:t> </a:t>
            </a:r>
            <a:r>
              <a:rPr lang="ru-RU" sz="1900" b="1" i="1" dirty="0" err="1" smtClean="0">
                <a:solidFill>
                  <a:schemeClr val="bg1"/>
                </a:solidFill>
              </a:rPr>
              <a:t>дратувати</a:t>
            </a:r>
            <a:r>
              <a:rPr lang="ru-RU" sz="1900" b="1" i="1" dirty="0" smtClean="0">
                <a:solidFill>
                  <a:schemeClr val="bg1"/>
                </a:solidFill>
              </a:rPr>
              <a:t> </a:t>
            </a:r>
            <a:r>
              <a:rPr lang="ru-RU" sz="1900" b="1" i="1" dirty="0" err="1" smtClean="0">
                <a:solidFill>
                  <a:schemeClr val="bg1"/>
                </a:solidFill>
              </a:rPr>
              <a:t>публіку</a:t>
            </a:r>
            <a:r>
              <a:rPr lang="ru-RU" sz="1900" b="1" i="1" dirty="0" smtClean="0">
                <a:solidFill>
                  <a:schemeClr val="bg1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1900" b="1" i="1" dirty="0" err="1" smtClean="0">
                <a:solidFill>
                  <a:schemeClr val="bg1"/>
                </a:solidFill>
              </a:rPr>
              <a:t>Бажаю</a:t>
            </a:r>
            <a:r>
              <a:rPr lang="ru-RU" sz="1900" b="1" i="1" dirty="0" smtClean="0">
                <a:solidFill>
                  <a:schemeClr val="bg1"/>
                </a:solidFill>
              </a:rPr>
              <a:t> Вам </a:t>
            </a:r>
            <a:r>
              <a:rPr lang="ru-RU" sz="1900" b="1" i="1" dirty="0" err="1" smtClean="0">
                <a:solidFill>
                  <a:schemeClr val="bg1"/>
                </a:solidFill>
              </a:rPr>
              <a:t>успішних</a:t>
            </a:r>
            <a:r>
              <a:rPr lang="ru-RU" sz="1900" b="1" i="1" dirty="0" smtClean="0">
                <a:solidFill>
                  <a:schemeClr val="bg1"/>
                </a:solidFill>
              </a:rPr>
              <a:t> </a:t>
            </a:r>
            <a:r>
              <a:rPr lang="ru-RU" sz="1900" b="1" i="1" dirty="0" err="1" smtClean="0">
                <a:solidFill>
                  <a:schemeClr val="bg1"/>
                </a:solidFill>
              </a:rPr>
              <a:t>виступів</a:t>
            </a:r>
            <a:r>
              <a:rPr lang="ru-RU" sz="1900" b="1" i="1" dirty="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1595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1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Тема17</Template>
  <TotalTime>120</TotalTime>
  <Words>1000</Words>
  <Application>Microsoft Office PowerPoint</Application>
  <PresentationFormat>Экран (4:3)</PresentationFormat>
  <Paragraphs>111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Тема17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Satyrina</dc:creator>
  <cp:lastModifiedBy>Satyrina</cp:lastModifiedBy>
  <cp:revision>13</cp:revision>
  <dcterms:created xsi:type="dcterms:W3CDTF">2014-12-01T18:47:25Z</dcterms:created>
  <dcterms:modified xsi:type="dcterms:W3CDTF">2017-02-12T20:14:00Z</dcterms:modified>
</cp:coreProperties>
</file>