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75" r:id="rId7"/>
    <p:sldId id="261" r:id="rId8"/>
    <p:sldId id="262" r:id="rId9"/>
    <p:sldId id="263" r:id="rId10"/>
    <p:sldId id="264" r:id="rId11"/>
    <p:sldId id="277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93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33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0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59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48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06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20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6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6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69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4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6A53-DD4C-4D22-95DF-F85A5156BCFA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BB6A9-4BEC-4BE2-8C80-317D75DB3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69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Урок - екскурсія</a:t>
            </a:r>
            <a:endParaRPr lang="ru-RU" sz="66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2704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Тварини взимку. Турбота людей про тварин узимку. </a:t>
            </a:r>
            <a:endParaRPr lang="ru-RU" sz="54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9" y="634655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22" y="604211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645024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49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960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160032" cy="387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20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Ігрова ситуація «Так чи ні?»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6250641" cy="468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5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Загадки про диких тварин «Хто зимує у лісі?»</a:t>
            </a:r>
            <a:endParaRPr lang="ru-RU" b="1" i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844824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326632" cy="324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15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Допоможемо синичкам.</a:t>
            </a:r>
            <a:br>
              <a:rPr lang="uk-UA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Підгодуємо шматочками сала</a:t>
            </a:r>
            <a:r>
              <a:rPr lang="uk-UA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84784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64904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01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Практична робота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43608" y="980728"/>
            <a:ext cx="6156176" cy="7200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Вимірюємо температуру повітря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6408712" cy="480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82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528" y="116632"/>
            <a:ext cx="7566824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Розглядаємо будову сніжинок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8" y="902736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21242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2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Гра «Юні дослідники»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Читаємо сліди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95" y="371703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96752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98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4" y="11663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342">
            <a:off x="4716016" y="47667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39" y="3717032"/>
            <a:ext cx="3791880" cy="284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159">
            <a:off x="525334" y="3262688"/>
            <a:ext cx="4361960" cy="3271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08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«Ми – друзі природи»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92696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3068960"/>
            <a:ext cx="4518653" cy="338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0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8424936" cy="5688632"/>
          </a:xfrm>
        </p:spPr>
        <p:txBody>
          <a:bodyPr/>
          <a:lstStyle/>
          <a:p>
            <a:pPr marL="0" indent="0">
              <a:buNone/>
            </a:pPr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Екскурсія проводилась  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лютому 2014 року.</a:t>
            </a:r>
          </a:p>
          <a:p>
            <a:pPr marL="0" indent="0">
              <a:buNone/>
            </a:pPr>
            <a:endParaRPr lang="uk-UA" sz="3600" dirty="0"/>
          </a:p>
          <a:p>
            <a:pPr marL="0" indent="0">
              <a:buNone/>
            </a:pPr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Учасники: 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учні 1 – Б класу </a:t>
            </a:r>
          </a:p>
          <a:p>
            <a:pPr marL="0" indent="0">
              <a:buNone/>
            </a:pPr>
            <a:r>
              <a:rPr lang="uk-UA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Гніздичівської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ЗОШ І-ІІІ ст.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uk-UA" sz="3600" dirty="0" smtClean="0"/>
          </a:p>
          <a:p>
            <a:pPr marL="0" indent="0">
              <a:buNone/>
            </a:pPr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Класний керівник: </a:t>
            </a:r>
          </a:p>
          <a:p>
            <a:pPr marL="0" indent="0">
              <a:buNone/>
            </a:pPr>
            <a:r>
              <a:rPr lang="uk-UA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Пущак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Оксана Романівна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Предметні компетентності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2400" b="1" dirty="0" smtClean="0">
                <a:latin typeface="Constantia" panose="02030602050306030303" pitchFamily="18" charset="0"/>
              </a:rPr>
              <a:t>Початковий рівень</a:t>
            </a:r>
            <a:r>
              <a:rPr lang="ru-RU" sz="2400" b="1" dirty="0" smtClean="0">
                <a:latin typeface="Constantia" panose="02030602050306030303" pitchFamily="18" charset="0"/>
              </a:rPr>
              <a:t>: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знає назви деяких представників тваринного світу.</a:t>
            </a:r>
          </a:p>
          <a:p>
            <a:pPr marL="0" indent="0">
              <a:buNone/>
            </a:pPr>
            <a:r>
              <a:rPr lang="uk-UA" sz="2400" b="1" dirty="0" smtClean="0">
                <a:latin typeface="Constantia" panose="02030602050306030303" pitchFamily="18" charset="0"/>
              </a:rPr>
              <a:t>Середній  рівень: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спостерігає за погодою взимку;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розпізнає зимуючих птахів своєї місцевості.</a:t>
            </a:r>
          </a:p>
          <a:p>
            <a:pPr marL="0" indent="0">
              <a:buNone/>
            </a:pPr>
            <a:r>
              <a:rPr lang="uk-UA" sz="2400" b="1" dirty="0" smtClean="0">
                <a:latin typeface="Constantia" panose="02030602050306030303" pitchFamily="18" charset="0"/>
              </a:rPr>
              <a:t>Достатній рівень: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</a:t>
            </a:r>
            <a:r>
              <a:rPr lang="uk-UA" sz="2400" dirty="0">
                <a:latin typeface="Constantia" panose="02030602050306030303" pitchFamily="18" charset="0"/>
              </a:rPr>
              <a:t>спостерігає в групі за об</a:t>
            </a:r>
            <a:r>
              <a:rPr lang="en-US" sz="2400" dirty="0">
                <a:latin typeface="Constantia" panose="02030602050306030303" pitchFamily="18" charset="0"/>
              </a:rPr>
              <a:t>’</a:t>
            </a:r>
            <a:r>
              <a:rPr lang="uk-UA" sz="2400" dirty="0" err="1">
                <a:latin typeface="Constantia" panose="02030602050306030303" pitchFamily="18" charset="0"/>
              </a:rPr>
              <a:t>єктами</a:t>
            </a:r>
            <a:r>
              <a:rPr lang="uk-UA" sz="2400" dirty="0">
                <a:latin typeface="Constantia" panose="02030602050306030303" pitchFamily="18" charset="0"/>
              </a:rPr>
              <a:t> живої та неживої природи; </a:t>
            </a:r>
            <a:endParaRPr lang="uk-UA" sz="2400" dirty="0" smtClean="0"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- спостерігає за </a:t>
            </a:r>
            <a:r>
              <a:rPr lang="uk-UA" sz="2400" dirty="0" smtClean="0">
                <a:latin typeface="Constantia" panose="02030602050306030303" pitchFamily="18" charset="0"/>
              </a:rPr>
              <a:t>зимовими </a:t>
            </a:r>
            <a:r>
              <a:rPr lang="uk-UA" sz="2400" dirty="0">
                <a:latin typeface="Constantia" panose="02030602050306030303" pitchFamily="18" charset="0"/>
              </a:rPr>
              <a:t>змінами в живій та неживій природі</a:t>
            </a:r>
            <a:r>
              <a:rPr lang="uk-UA" sz="2400" dirty="0" smtClean="0">
                <a:latin typeface="Constantia" panose="02030602050306030303" pitchFamily="18" charset="0"/>
              </a:rPr>
              <a:t>;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досліджує у групі природні об</a:t>
            </a:r>
            <a:r>
              <a:rPr lang="en-US" sz="2400" dirty="0" smtClean="0">
                <a:latin typeface="Constantia" panose="02030602050306030303" pitchFamily="18" charset="0"/>
              </a:rPr>
              <a:t>’</a:t>
            </a:r>
            <a:r>
              <a:rPr lang="uk-UA" sz="2400" dirty="0" err="1" smtClean="0">
                <a:latin typeface="Constantia" panose="02030602050306030303" pitchFamily="18" charset="0"/>
              </a:rPr>
              <a:t>єкти</a:t>
            </a:r>
            <a:r>
              <a:rPr lang="uk-UA" sz="2400" dirty="0" smtClean="0">
                <a:latin typeface="Constantia" panose="02030602050306030303" pitchFamily="18" charset="0"/>
              </a:rPr>
              <a:t> за допомого лупи.</a:t>
            </a:r>
          </a:p>
          <a:p>
            <a:pPr marL="0" indent="0">
              <a:buNone/>
            </a:pPr>
            <a:r>
              <a:rPr lang="uk-UA" sz="2400" b="1" dirty="0" smtClean="0">
                <a:latin typeface="Constantia" panose="02030602050306030303" pitchFamily="18" charset="0"/>
              </a:rPr>
              <a:t>Високий рівень: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описує ознаки зими в неживій природі і їх вплив на життя тварин взимку;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обговорює в групі, як можна допомогти тваринам взимку;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пояснює залежність поведінки тварин взимку від чинників природи;</a:t>
            </a:r>
          </a:p>
          <a:p>
            <a:pPr marL="0" indent="0">
              <a:buNone/>
            </a:pPr>
            <a:r>
              <a:rPr lang="uk-UA" sz="2400" dirty="0">
                <a:latin typeface="Constantia" panose="02030602050306030303" pitchFamily="18" charset="0"/>
              </a:rPr>
              <a:t> </a:t>
            </a:r>
            <a:r>
              <a:rPr lang="uk-UA" sz="2400" dirty="0" smtClean="0">
                <a:latin typeface="Constantia" panose="02030602050306030303" pitchFamily="18" charset="0"/>
              </a:rPr>
              <a:t>- складає розповідь і презентує творче завдання.</a:t>
            </a:r>
            <a:endParaRPr lang="uk-UA" sz="2400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uk-UA" sz="2400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uk-UA" sz="2400" dirty="0" smtClean="0"/>
          </a:p>
        </p:txBody>
      </p:sp>
    </p:spTree>
    <p:extLst>
      <p:ext uri="{BB962C8B-B14F-4D97-AF65-F5344CB8AC3E}">
        <p14:creationId xmlns:p14="http://schemas.microsoft.com/office/powerpoint/2010/main" val="39288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План проведення екскурсії</a:t>
            </a:r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688632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Створення груп для виконання спостережень під час екскурсії.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Постановка завдання для виконання кожною групою під час екскурсії та після її завершення.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Проведення інструктажу з техніки безпеки.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Виконання учнями поставленого завдання.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Аналіз та узагальнення результатів спостережень.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Презентація виконаного творчого завдання.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Висловлення оцінних суджень про власну роботу та роботу, виконану однокласниками.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Створення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груп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Сніжинка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768752" cy="507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8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«Ялинка»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408712" cy="48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r>
              <a:rPr lang="uk-UA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Зустріч з єгерем</a:t>
            </a:r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1703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36712"/>
            <a:ext cx="4295936" cy="322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8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960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6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uk-UA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Турбота про тварин узимку</a:t>
            </a:r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" y="764703"/>
            <a:ext cx="4197215" cy="3147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37" y="764703"/>
            <a:ext cx="4335585" cy="3251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50100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55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274</Words>
  <Application>Microsoft Office PowerPoint</Application>
  <PresentationFormat>Экран (4:3)</PresentationFormat>
  <Paragraphs>44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Урок - екскурсія</vt:lpstr>
      <vt:lpstr>Презентация PowerPoint</vt:lpstr>
      <vt:lpstr>Предметні компетентності</vt:lpstr>
      <vt:lpstr>План проведення екскурсії </vt:lpstr>
      <vt:lpstr>                Створення груп  «Сніжинка»</vt:lpstr>
      <vt:lpstr>«Ялинка»</vt:lpstr>
      <vt:lpstr>Зустріч з єгерем</vt:lpstr>
      <vt:lpstr>Презентация PowerPoint</vt:lpstr>
      <vt:lpstr>Турбота про тварин узимку</vt:lpstr>
      <vt:lpstr>Презентация PowerPoint</vt:lpstr>
      <vt:lpstr>Презентация PowerPoint</vt:lpstr>
      <vt:lpstr>Ігрова ситуація «Так чи ні?»</vt:lpstr>
      <vt:lpstr>Загадки про диких тварин «Хто зимує у лісі?»</vt:lpstr>
      <vt:lpstr>Допоможемо синичкам. Підгодуємо шматочками сала.</vt:lpstr>
      <vt:lpstr>Практична робота</vt:lpstr>
      <vt:lpstr>Презентация PowerPoint</vt:lpstr>
      <vt:lpstr>Гра «Юні дослідники» Читаємо сліди</vt:lpstr>
      <vt:lpstr>Презентация PowerPoint</vt:lpstr>
      <vt:lpstr>«Ми – друзі природи»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Улянка</dc:creator>
  <cp:lastModifiedBy>Улянка</cp:lastModifiedBy>
  <cp:revision>18</cp:revision>
  <dcterms:created xsi:type="dcterms:W3CDTF">2014-02-03T17:00:43Z</dcterms:created>
  <dcterms:modified xsi:type="dcterms:W3CDTF">2014-02-04T16:24:25Z</dcterms:modified>
</cp:coreProperties>
</file>