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80" r:id="rId5"/>
    <p:sldId id="260" r:id="rId6"/>
    <p:sldId id="261" r:id="rId7"/>
    <p:sldId id="264" r:id="rId8"/>
    <p:sldId id="263" r:id="rId9"/>
    <p:sldId id="281" r:id="rId10"/>
    <p:sldId id="283" r:id="rId11"/>
    <p:sldId id="282" r:id="rId12"/>
    <p:sldId id="262" r:id="rId13"/>
    <p:sldId id="265" r:id="rId14"/>
    <p:sldId id="266" r:id="rId15"/>
    <p:sldId id="268" r:id="rId16"/>
    <p:sldId id="269" r:id="rId17"/>
    <p:sldId id="272" r:id="rId18"/>
    <p:sldId id="271" r:id="rId19"/>
    <p:sldId id="274" r:id="rId20"/>
    <p:sldId id="276" r:id="rId21"/>
    <p:sldId id="278" r:id="rId22"/>
    <p:sldId id="279" r:id="rId23"/>
    <p:sldId id="284" r:id="rId2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6600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3" autoAdjust="0"/>
    <p:restoredTop sz="94689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11.02.2017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Zvuki_Prirodi-Ptashinij_sp_v_(mp3.cc).mp3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1074;&#1110;&#1076;&#1077;&#1086;\&#1042;&#1030;&#1076;&#1082;&#1088;&#1080;&#1090;&#1080;&#1081;%20&#1091;&#1088;&#1086;&#1082;.mp4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30942" cy="694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pic>
        <p:nvPicPr>
          <p:cNvPr id="4" name="Picture 2" descr="http://img-kiev.fotki.yandex.ru/get/4111/olgamandron.0/0_3a645_f07e9876_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571480"/>
            <a:ext cx="8572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Фізкультхвилинка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Zvuki_Prirodi-Ptashinij_sp_v_(mp3.cc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poradu.pp.ua/uploads/posts/2016-01/scho-v-ls-roste-hto-zhive-opis-vesnyanogo-osnnogo-lsu_83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37" y="428604"/>
            <a:ext cx="9167877" cy="64293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Autofit/>
          </a:bodyPr>
          <a:lstStyle/>
          <a:p>
            <a:r>
              <a:rPr lang="uk-UA" sz="8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Мультфільм від Лісовичка</a:t>
            </a:r>
            <a:endParaRPr lang="ru-RU" sz="8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альтернативний процес 5">
            <a:hlinkClick r:id="rId3" action="ppaction://program"/>
          </p:cNvPr>
          <p:cNvSpPr/>
          <p:nvPr/>
        </p:nvSpPr>
        <p:spPr>
          <a:xfrm>
            <a:off x="8501090" y="571480"/>
            <a:ext cx="428628" cy="4286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http://img-fotki.yandex.ru/get/4708/120710424.2e/0_661a1_1fffa891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142985"/>
            <a:ext cx="3769278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ustunchik.ua/uploads/school/cache/8807f551719da680703f92b9605d162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262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В ПАРАХ</a:t>
            </a:r>
            <a:endParaRPr lang="ru-RU" sz="72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14422"/>
            <a:ext cx="960128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1.Скільки загинуло б рослин, 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якщо кожен з учнів нашого класу 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зірвав би  всього по 10 квітів?</a:t>
            </a:r>
          </a:p>
          <a:p>
            <a:endParaRPr lang="uk-UA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2.Якщо ви пішли в похід,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 потрібно зробити після того,</a:t>
            </a:r>
          </a:p>
          <a:p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 відпочили в лісі і збираєтесь додому?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85860"/>
            <a:ext cx="6599237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928662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357298"/>
            <a:ext cx="6786610" cy="52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285860"/>
            <a:ext cx="5329237" cy="521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500174"/>
            <a:ext cx="7993139" cy="503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://www.stihi.ru/pics/2012/10/28/128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00174"/>
            <a:ext cx="77867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900igr.net/datai/chelovek/Pravila-v-lesu.files/0006-016-Ne-obizhaj-lesnykh-nasekomykh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357298"/>
            <a:ext cx="728667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uk-UA" sz="88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Мета уроку:</a:t>
            </a:r>
            <a:endParaRPr lang="ru-RU" sz="8800" b="1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214422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Удосконалити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ліс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і</a:t>
            </a:r>
          </a:p>
          <a:p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Довести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необхідність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лісу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естетичне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авколишнього</a:t>
            </a:r>
            <a:endParaRPr lang="ru-RU" sz="3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спостережливість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endParaRPr lang="ru-RU" sz="3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623161"/>
            <a:ext cx="3271744" cy="32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://900igr.net/datai/okruzhajuschij-mir/Pravila-v-lesu/0016-047-Ne-shumite-v-lesu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428736"/>
            <a:ext cx="728667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857224" y="285728"/>
            <a:ext cx="761900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“Можна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ні”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900igr.net/data/chelovek/Pravila-v-gorode.files/0010-017-Vo-dvore-derevja-posadili-U-bordjurov-vysjatsja-kusty-chtoby-bylo.jpg"/>
          <p:cNvPicPr>
            <a:picLocks noChangeAspect="1" noChangeArrowheads="1"/>
          </p:cNvPicPr>
          <p:nvPr/>
        </p:nvPicPr>
        <p:blipFill>
          <a:blip r:embed="rId4"/>
          <a:srcRect t="30622"/>
          <a:stretch>
            <a:fillRect/>
          </a:stretch>
        </p:blipFill>
        <p:spPr bwMode="auto">
          <a:xfrm>
            <a:off x="2214547" y="1285860"/>
            <a:ext cx="488780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355600"/>
            <a:ext cx="8234363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285720" y="428604"/>
            <a:ext cx="833369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“Знайди</a:t>
            </a:r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помилки”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428736"/>
            <a:ext cx="6913563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artleo.com/pic/201312/1920x1080/artleo.com-6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57752" y="78579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12" descr="http://doc4web.ru/uploads/files/95/96437/hello_html_m50cdff7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0"/>
            <a:ext cx="4286250" cy="34004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21150168">
            <a:off x="133307" y="2096325"/>
            <a:ext cx="4912855" cy="2365263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r>
              <a:rPr lang="uk-UA" sz="3200" b="1" dirty="0" smtClean="0">
                <a:solidFill>
                  <a:srgbClr val="FF99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Молодці!</a:t>
            </a:r>
            <a:endParaRPr lang="ru-RU" sz="3200" b="1" dirty="0">
              <a:solidFill>
                <a:srgbClr val="FF99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23363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2143172" y="214290"/>
            <a:ext cx="12929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ЛІС ЧУДОВИЙ </a:t>
            </a:r>
          </a:p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ВОСЕНИ !</a:t>
            </a:r>
          </a:p>
          <a:p>
            <a:endParaRPr lang="ru-RU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8232" cy="68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48680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 ЧУДОВИЙ ВЗИМКУ! </a:t>
            </a:r>
            <a:endParaRPr lang="uk-UA" sz="66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858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65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96844" y="285728"/>
            <a:ext cx="702756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ЛІС ЧУДОВИЙ </a:t>
            </a:r>
          </a:p>
          <a:p>
            <a:pPr algn="ctr"/>
            <a:r>
              <a:rPr lang="uk-UA" sz="8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НАВЕСНІ</a:t>
            </a:r>
            <a:r>
              <a:rPr lang="uk-UA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uk-UA" sz="8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bokosmart.com/images/turyzm/podororzi/1syndzv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42976" y="357166"/>
            <a:ext cx="67088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ЛІС ЧУДОВИЙ </a:t>
            </a:r>
          </a:p>
          <a:p>
            <a:pPr algn="ctr"/>
            <a:r>
              <a:rPr lang="uk-UA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ВЛІТКУ! </a:t>
            </a:r>
            <a:endParaRPr lang="ru-RU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2" cy="449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24728"/>
            <a:ext cx="4443192" cy="446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337" r="16708"/>
          <a:stretch/>
        </p:blipFill>
        <p:spPr bwMode="auto">
          <a:xfrm>
            <a:off x="1916532" y="3429000"/>
            <a:ext cx="461999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95"/>
            <a:ext cx="476726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40" y="8025"/>
            <a:ext cx="4552297" cy="353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12467"/>
            <a:ext cx="461108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576"/>
          <a:stretch/>
        </p:blipFill>
        <p:spPr bwMode="auto">
          <a:xfrm>
            <a:off x="4286083" y="3230562"/>
            <a:ext cx="4857917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9900"/>
            <a:ext cx="60007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29" y="0"/>
            <a:ext cx="5131271" cy="38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3328" cy="300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19" y="3376247"/>
            <a:ext cx="5799857" cy="34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761879" cy="35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5062604" cy="37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45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10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0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Інше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A9EA25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149</Words>
  <Application>Microsoft Office PowerPoint</Application>
  <PresentationFormat>Екран (4:3)</PresentationFormat>
  <Paragraphs>37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Мета уроку: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</vt:lpstr>
      <vt:lpstr>Мультфільм від Лісовичка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Home-PC</cp:lastModifiedBy>
  <cp:revision>27</cp:revision>
  <dcterms:modified xsi:type="dcterms:W3CDTF">2017-02-11T12:21:17Z</dcterms:modified>
</cp:coreProperties>
</file>