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6"/>
  </p:notesMasterIdLst>
  <p:sldIdLst>
    <p:sldId id="299" r:id="rId2"/>
    <p:sldId id="296" r:id="rId3"/>
    <p:sldId id="297" r:id="rId4"/>
    <p:sldId id="29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2" r:id="rId20"/>
    <p:sldId id="300" r:id="rId21"/>
    <p:sldId id="301" r:id="rId22"/>
    <p:sldId id="302" r:id="rId23"/>
    <p:sldId id="303" r:id="rId24"/>
    <p:sldId id="304" r:id="rId25"/>
    <p:sldId id="306" r:id="rId26"/>
    <p:sldId id="305" r:id="rId27"/>
    <p:sldId id="307" r:id="rId28"/>
    <p:sldId id="308" r:id="rId29"/>
    <p:sldId id="309" r:id="rId30"/>
    <p:sldId id="310" r:id="rId31"/>
    <p:sldId id="311" r:id="rId32"/>
    <p:sldId id="312" r:id="rId33"/>
    <p:sldId id="284" r:id="rId34"/>
    <p:sldId id="313" r:id="rId35"/>
    <p:sldId id="285" r:id="rId36"/>
    <p:sldId id="287" r:id="rId37"/>
    <p:sldId id="315" r:id="rId38"/>
    <p:sldId id="316" r:id="rId39"/>
    <p:sldId id="317" r:id="rId40"/>
    <p:sldId id="320" r:id="rId41"/>
    <p:sldId id="321" r:id="rId42"/>
    <p:sldId id="318" r:id="rId43"/>
    <p:sldId id="319" r:id="rId44"/>
    <p:sldId id="29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9DF4A-C7B0-4969-A46E-81BB17455476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1DE61A-09F8-44F9-A656-4945DFF30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81DBBA-88EE-431D-BF6B-2A0911DCC0A9}" type="datetimeFigureOut">
              <a:rPr lang="ru-RU" smtClean="0"/>
              <a:pPr/>
              <a:t>31.01.2017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DD421C-32A1-47FC-80C2-C59562AF92BF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newsflash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Desktop\&#1091;&#1088;&#1086;&#1082;%20&#1074;%207%20&#1082;&#1083;&#1072;&#1089;&#1089;&#1077;%20&#1077;&#1076;&#1072;\Unit-2_les-2_page-84_task-9%20(mp3cut.net)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ALL ABOUT FOOD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2226" name="Picture 2" descr="Картинки по запросу картинка морков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500298" cy="1981200"/>
          </a:xfrm>
          <a:prstGeom prst="rect">
            <a:avLst/>
          </a:prstGeom>
          <a:noFill/>
        </p:spPr>
      </p:pic>
      <p:pic>
        <p:nvPicPr>
          <p:cNvPr id="52228" name="Picture 4" descr="Картинки по запросу картинка помидо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929198"/>
            <a:ext cx="2857488" cy="192880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Wallpapers Desktop / Wallpapers Yellow flower / Wallpapers Flow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8080851" cy="50505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39752" y="3068960"/>
            <a:ext cx="5230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</a:rPr>
              <a:t>YELLOW</a:t>
            </a:r>
            <a:endParaRPr lang="ru-RU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Полезная пища Чечевица - сайт о Вашем здоровье - Part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7356310" cy="551723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Обои для рабочего стола green wallpapers WarezTeam WS (3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991" y="1052736"/>
            <a:ext cx="8699489" cy="54338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2780928"/>
            <a:ext cx="4896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rgbClr val="FFFF00"/>
                </a:solidFill>
              </a:rPr>
              <a:t>GREEN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3671 x 3671 , 5381 кб - Фрукты, овощи, ягоды - Фотоальбомы - Персональный сай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92696"/>
            <a:ext cx="5914628" cy="591462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lowers Send Flowers Gift Flowers Wedding Flowers &quot; Blog Archive &quot; Nice Blue Blossoms Picture Wallpap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997389" cy="49983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2780928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FFFF00"/>
                </a:solidFill>
              </a:rPr>
              <a:t>BLUE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ooker.com.ua/public/images/catalog/31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22767"/>
            <a:ext cx="8280919" cy="517557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Советы астрологов: цвета счастья ... / Ведьмин клуб / E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24744"/>
            <a:ext cx="7704856" cy="524218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2996952"/>
            <a:ext cx="4019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rgbClr val="FFFF00"/>
                </a:solidFill>
              </a:rPr>
              <a:t>BROWN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фото картош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57620" cy="2214554"/>
          </a:xfrm>
          <a:prstGeom prst="rect">
            <a:avLst/>
          </a:prstGeom>
          <a:noFill/>
        </p:spPr>
      </p:pic>
      <p:sp>
        <p:nvSpPr>
          <p:cNvPr id="22532" name="AutoShape 4" descr="Картинки по запросу фото фин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4" name="Picture 6" descr="Картинки по запросу фото фини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0"/>
            <a:ext cx="5286380" cy="3214686"/>
          </a:xfrm>
          <a:prstGeom prst="rect">
            <a:avLst/>
          </a:prstGeom>
          <a:noFill/>
        </p:spPr>
      </p:pic>
      <p:pic>
        <p:nvPicPr>
          <p:cNvPr id="22536" name="Picture 8" descr="Картинки по запросу фото лу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3214686"/>
            <a:ext cx="5357818" cy="3643314"/>
          </a:xfrm>
          <a:prstGeom prst="rect">
            <a:avLst/>
          </a:prstGeom>
          <a:noFill/>
        </p:spPr>
      </p:pic>
      <p:pic>
        <p:nvPicPr>
          <p:cNvPr id="22538" name="Picture 10" descr="Картинки по запросу фото чесно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00570"/>
            <a:ext cx="3786182" cy="2357430"/>
          </a:xfrm>
          <a:prstGeom prst="rect">
            <a:avLst/>
          </a:prstGeom>
          <a:noFill/>
        </p:spPr>
      </p:pic>
      <p:sp>
        <p:nvSpPr>
          <p:cNvPr id="22540" name="AutoShape 12" descr="Картинки по запросу фото груша с коричневой кожур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2" name="Picture 14" descr="Картинки по запросу фото груша с коричневой кожуро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14554"/>
            <a:ext cx="3857652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Фото Белый цвет осени - фотограф Sergey Khandogin - природа, пейзаж - ФотоФорум.р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7920880" cy="55892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3068960"/>
            <a:ext cx="36182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chemeClr val="accent2">
                    <a:lumMod val="75000"/>
                  </a:schemeClr>
                </a:solidFill>
              </a:rPr>
              <a:t>WHITE</a:t>
            </a:r>
            <a:endParaRPr lang="ru-RU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Молочные продукты оказывают положительное влияние на память - Здоровье - Новости - newsmax.com.u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325260573_rad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0"/>
            <a:ext cx="2000264" cy="1785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000108"/>
            <a:ext cx="742955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Практична: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практикувати учнів у вживанні в усному та писемному мовленні вивчених лексичних одиниць; практикувати учнів у читанні,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аудіюванні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 говорінні; узагальнити вивчені лексичні одиниці та навчити учнів використовувати їх у мовленні.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Освітня: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поглиблювати знання учнів з теми.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Розвиваюча: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розвивати мовну здогадку і мовленнєву реакцію учнів; розвивати здатність мовного самоконтролю; розвивати уяву учнів в умовах роботи в групах і парах; розвивати навички логічного викладу думок.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Виховна: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прищеплювати цікавість до іноземної мови, виховувати ввічливість у спілкуванні з товаришами, виховувати вміння толерантно співпрацювати в парах та тимчасових групах; агітувати за здоровий спосіб життя та здорове харчування.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04994760"/>
      </p:ext>
    </p:extLst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Картинки по запросу картинка ridd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00364" cy="26431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785794"/>
            <a:ext cx="5072098" cy="1200329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6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RIDDLE ME.</a:t>
            </a:r>
            <a:endParaRPr lang="ru-RU" sz="7200" dirty="0">
              <a:solidFill>
                <a:schemeClr val="accent6">
                  <a:lumMod val="75000"/>
                </a:schemeClr>
              </a:solidFill>
              <a:cs typeface="Aharoni" pitchFamily="2" charset="-79"/>
            </a:endParaRPr>
          </a:p>
        </p:txBody>
      </p:sp>
      <p:pic>
        <p:nvPicPr>
          <p:cNvPr id="54278" name="Picture 6" descr="Картинки по запросу картинка ridd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40005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62100" algn="l"/>
              </a:tabLs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Clean, but not water,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62100" algn="l"/>
              </a:tabLs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White, but not snow,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62100" algn="l"/>
              </a:tabLs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Sweet, but not ice-cream,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62100" algn="l"/>
              </a:tabLs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What is it?	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9" name="Picture 3" descr="Картинки по запросу картинки паз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500570"/>
            <a:ext cx="4357686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Картинки по запросу картинка саха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000240"/>
            <a:ext cx="4572000" cy="33718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14678" y="857232"/>
            <a:ext cx="1933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SUGAR</a:t>
            </a:r>
            <a:endParaRPr lang="ru-RU" sz="4000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071538" y="1428736"/>
            <a:ext cx="692948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is round, with sausage,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tomato and cheese on top.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7" name="Picture 3" descr="Картинки по запросу картинки загад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547446"/>
          </a:xfrm>
          <a:prstGeom prst="rect">
            <a:avLst/>
          </a:prstGeom>
          <a:noFill/>
        </p:spPr>
      </p:pic>
      <p:pic>
        <p:nvPicPr>
          <p:cNvPr id="57349" name="Picture 5" descr="Картинки по запросу картинки загад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143380"/>
            <a:ext cx="4500562" cy="271462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Картинки по запросу картинка пиц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571744"/>
            <a:ext cx="6619878" cy="37862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785794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PIZZA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1107996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It’s white outside,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and yellow inside.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have it from chicken.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05000" cy="1857376"/>
          </a:xfrm>
          <a:prstGeom prst="rect">
            <a:avLst/>
          </a:prstGeom>
          <a:noFill/>
        </p:spPr>
      </p:pic>
      <p:pic>
        <p:nvPicPr>
          <p:cNvPr id="62468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4929199"/>
            <a:ext cx="2143108" cy="192880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857232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EGG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60418" name="Picture 2" descr="Картинки по запросу картинка яйц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3116"/>
            <a:ext cx="5000660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857356" y="1428736"/>
            <a:ext cx="521497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You smile when you name it.	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mouse likes it very much.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Picture 3" descr="Картинки по запросу картинки загад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71670" cy="2214554"/>
          </a:xfrm>
          <a:prstGeom prst="rect">
            <a:avLst/>
          </a:prstGeom>
          <a:noFill/>
        </p:spPr>
      </p:pic>
      <p:pic>
        <p:nvPicPr>
          <p:cNvPr id="61445" name="Picture 5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786322"/>
            <a:ext cx="3000364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Картинки по запросу картинка сы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357430"/>
            <a:ext cx="5715000" cy="42862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43306" y="714356"/>
            <a:ext cx="20826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CHEESE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Name a red juicy fruit</a:t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that we eat in salads</a:t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 cook it to make ketchup.</a:t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Some people think that it is</a:t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vegetable, but it is not.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5" name="Picture 3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62125" cy="2047876"/>
          </a:xfrm>
          <a:prstGeom prst="rect">
            <a:avLst/>
          </a:prstGeom>
          <a:noFill/>
        </p:spPr>
      </p:pic>
      <p:pic>
        <p:nvPicPr>
          <p:cNvPr id="64517" name="Picture 5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72300" y="4486274"/>
            <a:ext cx="2171700" cy="237172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34295" y="1000108"/>
            <a:ext cx="4943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Try to divide these words </a:t>
            </a:r>
          </a:p>
          <a:p>
            <a:pPr algn="ctr"/>
            <a:r>
              <a:rPr lang="en-US" sz="28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and write this sentence correctly</a:t>
            </a:r>
            <a:endParaRPr lang="ru-RU" sz="2800" b="1" i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5749" y="3786190"/>
            <a:ext cx="66552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People</a:t>
            </a:r>
            <a:endParaRPr lang="uk-UA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74509" y="3786190"/>
            <a:ext cx="12698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must</a:t>
            </a:r>
            <a:endParaRPr lang="uk-UA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6079" y="3786190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eat</a:t>
            </a:r>
            <a:endParaRPr lang="uk-UA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89021" y="3786190"/>
            <a:ext cx="8691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the</a:t>
            </a:r>
            <a:endParaRPr lang="uk-UA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31963" y="3786190"/>
            <a:ext cx="18101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healthy</a:t>
            </a:r>
            <a:endParaRPr lang="uk-UA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03599" y="3786190"/>
            <a:ext cx="11544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endParaRPr lang="uk-UA" sz="4000" dirty="0"/>
          </a:p>
        </p:txBody>
      </p:sp>
    </p:spTree>
    <p:extLst>
      <p:ext uri="{BB962C8B-B14F-4D97-AF65-F5344CB8AC3E}">
        <p14:creationId xmlns="" xmlns:p14="http://schemas.microsoft.com/office/powerpoint/2010/main" val="39948759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76411E-6 L 0.00851 0.074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3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76411E-6 L 0.00937 0.127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6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76411E-6 L 0.02413 0.19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9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76411E-6 L 0.04409 0.232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11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76411E-6 L 0.06563 0.2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Картинки по запросу картинка ещьфещ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357430"/>
            <a:ext cx="5429288" cy="41434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642918"/>
            <a:ext cx="21804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Tomato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357298"/>
            <a:ext cx="4572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It’s white. We like to drink it. We drink it with cakes.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14546" cy="2285992"/>
          </a:xfrm>
          <a:prstGeom prst="rect">
            <a:avLst/>
          </a:prstGeom>
          <a:noFill/>
        </p:spPr>
      </p:pic>
      <p:pic>
        <p:nvPicPr>
          <p:cNvPr id="67588" name="Picture 4" descr="Картинки по запросу картинки загад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214818"/>
            <a:ext cx="3428992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16" y="642918"/>
            <a:ext cx="1537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MILK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68610" name="Picture 2" descr="Картинки по запросу картинки моло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09550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Healthy or Unhealthy?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4034" name="Picture 2" descr="D:\Фото\Всякая всячина\getImage (9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76872"/>
            <a:ext cx="4534024" cy="421397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71604" y="500040"/>
          <a:ext cx="6143668" cy="6143669"/>
        </p:xfrm>
        <a:graphic>
          <a:graphicData uri="http://schemas.openxmlformats.org/drawingml/2006/table">
            <a:tbl>
              <a:tblPr/>
              <a:tblGrid>
                <a:gridCol w="3071367"/>
                <a:gridCol w="3072301"/>
              </a:tblGrid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HEALTHY FOOD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UNHEALTHY FOOD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3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JUICE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PIZZA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MILK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HAMBURGER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FISH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POTATO CHIPS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PORRIDGE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FRENCH FRIES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APPLE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SPRITE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3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YOUGURT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COCA-COLA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SOUP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POP-CORN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6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TOMATO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Calibri"/>
                          <a:cs typeface="Times New Roman"/>
                        </a:rPr>
                        <a:t>SNAKS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Listening ”Vegetable Soup”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5058" name="Picture 2" descr="Good Listening Skil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204864"/>
            <a:ext cx="4680520" cy="4266673"/>
          </a:xfrm>
          <a:prstGeom prst="rect">
            <a:avLst/>
          </a:prstGeom>
          <a:noFill/>
        </p:spPr>
      </p:pic>
      <p:pic>
        <p:nvPicPr>
          <p:cNvPr id="5" name="Unit-2_les-2_page-84_task-9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073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Reading “Find the Partner”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6082" name="Picture 2" descr="Reading Books P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88840"/>
            <a:ext cx="6585248" cy="4379447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Use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 little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or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 few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with the following nouns.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714488"/>
            <a:ext cx="510588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_______________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food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_______________cheese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_______________sandwiches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_______________ice cream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_______________tomatoes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_______________sugar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_______________coffee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_______________milk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_______________apples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_______________slices of cheese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71438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Check yourself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85860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food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cheese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few sandwiches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ice - cream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few tomatoes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sugar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coffee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little milk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few apples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few slices of cheese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Картинки по запросу картинки cnb[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2714612" cy="17859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1785926"/>
            <a:ext cx="4630050" cy="286232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Rhymes about food.</a:t>
            </a:r>
            <a:endParaRPr lang="ru-RU" sz="6000" dirty="0"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0660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000504"/>
            <a:ext cx="4857752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People m</a:t>
            </a:r>
            <a:r>
              <a:rPr lang="en-US" b="1" i="1" dirty="0" smtClean="0">
                <a:solidFill>
                  <a:srgbClr val="00B050"/>
                </a:solidFill>
              </a:rPr>
              <a:t>u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st eat </a:t>
            </a:r>
            <a:r>
              <a:rPr lang="en-US" b="1" i="1" dirty="0" smtClean="0">
                <a:solidFill>
                  <a:srgbClr val="FF0000"/>
                </a:solidFill>
              </a:rPr>
              <a:t>th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e heal</a:t>
            </a: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y f</a:t>
            </a:r>
            <a:r>
              <a:rPr lang="en-US" b="1" i="1" dirty="0" smtClean="0">
                <a:solidFill>
                  <a:srgbClr val="FF6600"/>
                </a:solidFill>
              </a:rPr>
              <a:t>oo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</a:rPr>
              <a:t>d.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 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ð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] 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ʌ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54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54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]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  [</a:t>
            </a:r>
            <a:r>
              <a:rPr lang="el-GR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l-GR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] </a:t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884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ː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2285984" y="2143116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1357290" y="1643050"/>
            <a:ext cx="314327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6107917" y="2107397"/>
            <a:ext cx="107157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4786314" y="1714488"/>
            <a:ext cx="292895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ds02.infourok.ru/uploads/ex/0a8b/000847ea-18d84cab/6/640/img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s://ds02.infourok.ru/uploads/ex/0a8b/000847ea-18d84cab/6/640/im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4754" name="Picture 2" descr="Картинки по запросу картинки homewor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495800" cy="28479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3214686"/>
            <a:ext cx="7889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Повторити всі ЛО  та граматичні правила за І семестр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READING.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Картинки по запросу картинки cdznjuj ybrjkf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71480"/>
            <a:ext cx="385762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Цукерка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я добре зрозумів(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та засвоїв(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тему “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Пояс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– я дізнався(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багато нового, але засвоїв(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не весь матеріал. 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Вуглики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– я нічого не зрозумів(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і урок мені не сподобався.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L o v e c r a z Y на Myspa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758" y="836712"/>
            <a:ext cx="8463706" cy="579095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chemeClr val="accent4">
                    <a:lumMod val="50000"/>
                  </a:schemeClr>
                </a:solidFill>
              </a:rPr>
              <a:t>Game “Pop-Corn”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9698" name="Picture 2" descr="Colors ClipArt &quot; NNMUZ.COM - Сайт в Tas-i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182" y="1772816"/>
            <a:ext cx="7719258" cy="482453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Весна любовь и цве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736"/>
            <a:ext cx="7632848" cy="552161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3140968"/>
            <a:ext cx="21996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rgbClr val="FFFF00"/>
                </a:solidFill>
              </a:rPr>
              <a:t>RED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4" name="Picture 10" descr="Диета кормящей мамы: красные фрукты и овощи Секреты счастливого материнстваСекреты счастливого материнст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8476174" cy="528913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Azul Papel Parede Background Wallpapers - JoBSPapa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110935" cy="50693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7745" y="3429001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</a:rPr>
              <a:t>ORANGE</a:t>
            </a:r>
            <a:endParaRPr lang="ru-RU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Оранжевое настроение, кулинарный портал &quot;Едим дома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980728"/>
            <a:ext cx="5616624" cy="56166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521</TotalTime>
  <Words>390</Words>
  <Application>Microsoft Office PowerPoint</Application>
  <PresentationFormat>Экран (4:3)</PresentationFormat>
  <Paragraphs>95</Paragraphs>
  <Slides>44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Поток</vt:lpstr>
      <vt:lpstr>ALL ABOUT FOOD</vt:lpstr>
      <vt:lpstr>Слайд 2</vt:lpstr>
      <vt:lpstr>Слайд 3</vt:lpstr>
      <vt:lpstr>People must eat the healthy food.</vt:lpstr>
      <vt:lpstr>Game “Pop-Corn”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Healthy or Unhealthy?</vt:lpstr>
      <vt:lpstr>Слайд 34</vt:lpstr>
      <vt:lpstr>Listening ”Vegetable Soup”</vt:lpstr>
      <vt:lpstr>Reading “Find the Partner”</vt:lpstr>
      <vt:lpstr>Use «a little» or «a few» with the following nouns.</vt:lpstr>
      <vt:lpstr>Check yourself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</dc:title>
  <dc:creator>Admin</dc:creator>
  <cp:lastModifiedBy>Admin</cp:lastModifiedBy>
  <cp:revision>56</cp:revision>
  <dcterms:created xsi:type="dcterms:W3CDTF">2014-10-19T19:38:00Z</dcterms:created>
  <dcterms:modified xsi:type="dcterms:W3CDTF">2017-01-31T14:27:16Z</dcterms:modified>
</cp:coreProperties>
</file>