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62" r:id="rId2"/>
    <p:sldId id="323" r:id="rId3"/>
    <p:sldId id="309" r:id="rId4"/>
    <p:sldId id="354" r:id="rId5"/>
    <p:sldId id="366" r:id="rId6"/>
    <p:sldId id="355" r:id="rId7"/>
    <p:sldId id="356" r:id="rId8"/>
    <p:sldId id="357" r:id="rId9"/>
    <p:sldId id="358" r:id="rId10"/>
    <p:sldId id="365" r:id="rId11"/>
    <p:sldId id="363" r:id="rId12"/>
    <p:sldId id="364" r:id="rId13"/>
    <p:sldId id="367" r:id="rId14"/>
    <p:sldId id="368" r:id="rId15"/>
    <p:sldId id="369" r:id="rId16"/>
    <p:sldId id="370" r:id="rId17"/>
    <p:sldId id="371" r:id="rId18"/>
    <p:sldId id="291" r:id="rId19"/>
    <p:sldId id="361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000099"/>
    <a:srgbClr val="008000"/>
    <a:srgbClr val="FF0000"/>
    <a:srgbClr val="FF0066"/>
    <a:srgbClr val="0000FF"/>
    <a:srgbClr val="9BECFF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Objects="1">
      <p:cViewPr>
        <p:scale>
          <a:sx n="78" d="100"/>
          <a:sy n="78" d="100"/>
        </p:scale>
        <p:origin x="-58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2D26F-64E3-4A18-B627-54B5DCCDCF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405B9-EBDC-423F-9E6B-D95D2769A2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F00D4-4B3F-44EB-BE98-D614A01E40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і таблиц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аблиці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uk-UA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DC590-9392-4892-A3BF-B14A2899A1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45E15-60F0-4CD4-BA9F-CF4A5048C8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місту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17B79-E7F6-4D3D-83D0-6562AC8763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C849C-1A12-43FF-BA27-C1189E2D3E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A94EE-8D26-43C8-A65C-DBE73DB97F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3958E-B460-4491-83A8-A32F9209E2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6E164-6084-4492-81F7-E4BCD8343E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0E11D-3DA8-40A2-85AF-436A701BEA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78885-D700-4AB8-943F-8B680FA9F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73DD4-EBEE-4C3F-BFB7-5D3B643F34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97C8D-8218-4064-AA9A-0245BE1368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9A6B7-DAF2-4965-BA90-90ECDCB462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rgbClr val="9BEC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C48D33B-3BCA-42B3-9057-024C0475B4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492375"/>
            <a:ext cx="8229600" cy="1143000"/>
          </a:xfrm>
        </p:spPr>
        <p:txBody>
          <a:bodyPr/>
          <a:lstStyle/>
          <a:p>
            <a:r>
              <a:rPr lang="uk-UA" sz="9600" b="1" smtClean="0">
                <a:solidFill>
                  <a:srgbClr val="008000"/>
                </a:solidFill>
                <a:latin typeface="Forte" pitchFamily="66" charset="0"/>
              </a:rPr>
              <a:t>Створення малюнка та його роздруківка</a:t>
            </a:r>
            <a:r>
              <a:rPr lang="uk-UA" sz="9600" b="1" smtClean="0">
                <a:solidFill>
                  <a:srgbClr val="008000"/>
                </a:solidFill>
                <a:latin typeface="Parchment" pitchFamily="66" charset="0"/>
              </a:rPr>
              <a:t>.</a:t>
            </a:r>
            <a:r>
              <a:rPr lang="ru-RU" sz="4000" smtClean="0">
                <a:solidFill>
                  <a:srgbClr val="008000"/>
                </a:solidFill>
              </a:rPr>
              <a:t>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Яке призначення цих кнопок?</a:t>
            </a:r>
            <a:endParaRPr lang="ru-RU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grpSp>
        <p:nvGrpSpPr>
          <p:cNvPr id="26626" name="Group 4"/>
          <p:cNvGrpSpPr>
            <a:grpSpLocks/>
          </p:cNvGrpSpPr>
          <p:nvPr/>
        </p:nvGrpSpPr>
        <p:grpSpPr bwMode="auto">
          <a:xfrm>
            <a:off x="377825" y="1619250"/>
            <a:ext cx="8713788" cy="5029200"/>
            <a:chOff x="1881" y="12582"/>
            <a:chExt cx="9000" cy="3960"/>
          </a:xfrm>
        </p:grpSpPr>
        <p:pic>
          <p:nvPicPr>
            <p:cNvPr id="26627" name="Picture 5"/>
            <p:cNvPicPr>
              <a:picLocks noChangeAspect="1" noChangeArrowheads="1"/>
            </p:cNvPicPr>
            <p:nvPr/>
          </p:nvPicPr>
          <p:blipFill>
            <a:blip r:embed="rId2"/>
            <a:srcRect l="6331" t="6789" r="88203" b="85095"/>
            <a:stretch>
              <a:fillRect/>
            </a:stretch>
          </p:blipFill>
          <p:spPr bwMode="auto">
            <a:xfrm>
              <a:off x="2061" y="14742"/>
              <a:ext cx="1620" cy="1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8" name="Picture 6"/>
            <p:cNvPicPr>
              <a:picLocks noChangeAspect="1" noChangeArrowheads="1"/>
            </p:cNvPicPr>
            <p:nvPr/>
          </p:nvPicPr>
          <p:blipFill>
            <a:blip r:embed="rId2"/>
            <a:srcRect t="22516" r="94157" b="69194"/>
            <a:stretch>
              <a:fillRect/>
            </a:stretch>
          </p:blipFill>
          <p:spPr bwMode="auto">
            <a:xfrm>
              <a:off x="6741" y="12582"/>
              <a:ext cx="1699" cy="1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9" name="Picture 7"/>
            <p:cNvPicPr>
              <a:picLocks noChangeAspect="1" noChangeArrowheads="1"/>
            </p:cNvPicPr>
            <p:nvPr/>
          </p:nvPicPr>
          <p:blipFill>
            <a:blip r:embed="rId2"/>
            <a:srcRect t="38861" r="94347" b="53601"/>
            <a:stretch>
              <a:fillRect/>
            </a:stretch>
          </p:blipFill>
          <p:spPr bwMode="auto">
            <a:xfrm>
              <a:off x="9081" y="12582"/>
              <a:ext cx="1800" cy="1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0" name="Picture 8"/>
            <p:cNvPicPr>
              <a:picLocks noChangeAspect="1" noChangeArrowheads="1"/>
            </p:cNvPicPr>
            <p:nvPr/>
          </p:nvPicPr>
          <p:blipFill>
            <a:blip r:embed="rId2"/>
            <a:srcRect l="5811" t="38347" r="88318" b="53503"/>
            <a:stretch>
              <a:fillRect/>
            </a:stretch>
          </p:blipFill>
          <p:spPr bwMode="auto">
            <a:xfrm>
              <a:off x="1881" y="12582"/>
              <a:ext cx="1800" cy="1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1" name="Picture 9"/>
            <p:cNvPicPr>
              <a:picLocks noChangeAspect="1" noChangeArrowheads="1"/>
            </p:cNvPicPr>
            <p:nvPr/>
          </p:nvPicPr>
          <p:blipFill>
            <a:blip r:embed="rId2"/>
            <a:srcRect t="6866" r="94157" b="85103"/>
            <a:stretch>
              <a:fillRect/>
            </a:stretch>
          </p:blipFill>
          <p:spPr bwMode="auto">
            <a:xfrm>
              <a:off x="4401" y="12582"/>
              <a:ext cx="1740" cy="1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2" name="Picture 10"/>
            <p:cNvPicPr>
              <a:picLocks noChangeAspect="1" noChangeArrowheads="1"/>
            </p:cNvPicPr>
            <p:nvPr/>
          </p:nvPicPr>
          <p:blipFill>
            <a:blip r:embed="rId2"/>
            <a:srcRect l="5811" t="54552" r="87878" b="36850"/>
            <a:stretch>
              <a:fillRect/>
            </a:stretch>
          </p:blipFill>
          <p:spPr bwMode="auto">
            <a:xfrm>
              <a:off x="4401" y="14742"/>
              <a:ext cx="1800" cy="1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3" name="Picture 11"/>
            <p:cNvPicPr>
              <a:picLocks noChangeAspect="1" noChangeArrowheads="1"/>
            </p:cNvPicPr>
            <p:nvPr/>
          </p:nvPicPr>
          <p:blipFill>
            <a:blip r:embed="rId3"/>
            <a:srcRect l="87569" t="70409" b="21211"/>
            <a:stretch>
              <a:fillRect/>
            </a:stretch>
          </p:blipFill>
          <p:spPr bwMode="auto">
            <a:xfrm>
              <a:off x="6741" y="14922"/>
              <a:ext cx="2880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5"/>
          <p:cNvPicPr>
            <a:picLocks noChangeAspect="1" noChangeArrowheads="1"/>
          </p:cNvPicPr>
          <p:nvPr/>
        </p:nvPicPr>
        <p:blipFill>
          <a:blip r:embed="rId2"/>
          <a:srcRect l="12209" r="12209" b="21028"/>
          <a:stretch>
            <a:fillRect/>
          </a:stretch>
        </p:blipFill>
        <p:spPr bwMode="auto">
          <a:xfrm>
            <a:off x="250825" y="142875"/>
            <a:ext cx="8569325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/>
          <p:cNvPicPr>
            <a:picLocks noChangeAspect="1" noChangeArrowheads="1"/>
          </p:cNvPicPr>
          <p:nvPr/>
        </p:nvPicPr>
        <p:blipFill>
          <a:blip r:embed="rId2"/>
          <a:srcRect l="12209" r="12209" b="21028"/>
          <a:stretch>
            <a:fillRect/>
          </a:stretch>
        </p:blipFill>
        <p:spPr bwMode="auto">
          <a:xfrm>
            <a:off x="395288" y="455613"/>
            <a:ext cx="8172450" cy="640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29CD863C"/>
          <p:cNvPicPr>
            <a:picLocks noChangeAspect="1" noChangeArrowheads="1"/>
          </p:cNvPicPr>
          <p:nvPr/>
        </p:nvPicPr>
        <p:blipFill>
          <a:blip r:embed="rId2">
            <a:lum bright="-40000" contrast="40000"/>
          </a:blip>
          <a:srcRect l="5890" t="1903" r="27000" b="69296"/>
          <a:stretch>
            <a:fillRect/>
          </a:stretch>
        </p:blipFill>
        <p:spPr bwMode="auto">
          <a:xfrm>
            <a:off x="214281" y="357166"/>
            <a:ext cx="8838939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об зошит1.bmp"/>
          <p:cNvPicPr>
            <a:picLocks noChangeAspect="1"/>
          </p:cNvPicPr>
          <p:nvPr/>
        </p:nvPicPr>
        <p:blipFill>
          <a:blip r:embed="rId2"/>
          <a:srcRect l="8850" t="39583" r="5595" b="44792"/>
          <a:stretch>
            <a:fillRect/>
          </a:stretch>
        </p:blipFill>
        <p:spPr>
          <a:xfrm>
            <a:off x="428596" y="642918"/>
            <a:ext cx="8563035" cy="2857520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об зошит1.bmp"/>
          <p:cNvPicPr>
            <a:picLocks noChangeAspect="1"/>
          </p:cNvPicPr>
          <p:nvPr/>
        </p:nvPicPr>
        <p:blipFill>
          <a:blip r:embed="rId2"/>
          <a:srcRect l="8698" t="55208" r="5748" b="5208"/>
          <a:stretch>
            <a:fillRect/>
          </a:stretch>
        </p:blipFill>
        <p:spPr>
          <a:xfrm>
            <a:off x="214281" y="1071546"/>
            <a:ext cx="8613919" cy="5643602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об.зош2.bmp"/>
          <p:cNvPicPr>
            <a:picLocks noChangeAspect="1"/>
          </p:cNvPicPr>
          <p:nvPr/>
        </p:nvPicPr>
        <p:blipFill>
          <a:blip r:embed="rId2"/>
          <a:srcRect l="4168" t="3125" b="37500"/>
          <a:stretch>
            <a:fillRect/>
          </a:stretch>
        </p:blipFill>
        <p:spPr>
          <a:xfrm>
            <a:off x="214282" y="-48839"/>
            <a:ext cx="8215370" cy="6788773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253" descr="1180355232_kot_ribak"/>
          <p:cNvPicPr>
            <a:picLocks noChangeAspect="1" noChangeArrowheads="1"/>
          </p:cNvPicPr>
          <p:nvPr/>
        </p:nvPicPr>
        <p:blipFill>
          <a:blip r:embed="rId2"/>
          <a:srcRect r="8519" b="16078"/>
          <a:stretch>
            <a:fillRect/>
          </a:stretch>
        </p:blipFill>
        <p:spPr bwMode="auto">
          <a:xfrm>
            <a:off x="0" y="357166"/>
            <a:ext cx="9144000" cy="5990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39" name="Rectangle 5"/>
          <p:cNvSpPr>
            <a:spLocks noChangeArrowheads="1"/>
          </p:cNvSpPr>
          <p:nvPr/>
        </p:nvSpPr>
        <p:spPr bwMode="auto"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21540" name="Rectangle 6"/>
          <p:cNvSpPr>
            <a:spLocks noChangeArrowheads="1"/>
          </p:cNvSpPr>
          <p:nvPr/>
        </p:nvSpPr>
        <p:spPr bwMode="auto">
          <a:xfrm>
            <a:off x="0" y="5143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21541" name="Rectangle 9"/>
          <p:cNvSpPr>
            <a:spLocks noChangeArrowheads="1"/>
          </p:cNvSpPr>
          <p:nvPr/>
        </p:nvSpPr>
        <p:spPr bwMode="auto"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21542" name="Rectangle 10"/>
          <p:cNvSpPr>
            <a:spLocks noChangeArrowheads="1"/>
          </p:cNvSpPr>
          <p:nvPr/>
        </p:nvSpPr>
        <p:spPr bwMode="auto">
          <a:xfrm>
            <a:off x="0" y="5143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sp>
        <p:nvSpPr>
          <p:cNvPr id="21543" name="Rectangle 1"/>
          <p:cNvSpPr>
            <a:spLocks noChangeArrowheads="1"/>
          </p:cNvSpPr>
          <p:nvPr/>
        </p:nvSpPr>
        <p:spPr bwMode="auto">
          <a:xfrm>
            <a:off x="179388" y="655638"/>
            <a:ext cx="8713787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uk-UA" sz="1200" dirty="0"/>
          </a:p>
          <a:p>
            <a:r>
              <a:rPr lang="uk-UA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Що </a:t>
            </a:r>
            <a:r>
              <a:rPr lang="uk-UA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таке принтер?</a:t>
            </a:r>
          </a:p>
          <a:p>
            <a:endParaRPr lang="uk-UA" sz="1400" dirty="0"/>
          </a:p>
          <a:p>
            <a:r>
              <a:rPr lang="uk-UA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8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Яку програму використовували для створення малюнка?</a:t>
            </a:r>
          </a:p>
          <a:p>
            <a:endParaRPr lang="uk-UA" sz="1400" dirty="0"/>
          </a:p>
          <a:p>
            <a:r>
              <a:rPr lang="uk-UA" sz="3600" dirty="0">
                <a:ln>
                  <a:solidFill>
                    <a:schemeClr val="tx2"/>
                  </a:solidFill>
                </a:ln>
                <a:solidFill>
                  <a:srgbClr val="6600CC"/>
                </a:solidFill>
              </a:rPr>
              <a:t>Що вам </a:t>
            </a:r>
            <a:r>
              <a:rPr lang="uk-UA" sz="3600" dirty="0" smtClean="0">
                <a:ln>
                  <a:solidFill>
                    <a:schemeClr val="tx2"/>
                  </a:solidFill>
                </a:ln>
                <a:solidFill>
                  <a:srgbClr val="6600CC"/>
                </a:solidFill>
              </a:rPr>
              <a:t>найбільш </a:t>
            </a:r>
            <a:r>
              <a:rPr lang="uk-UA" sz="3600" dirty="0">
                <a:ln>
                  <a:solidFill>
                    <a:schemeClr val="tx2"/>
                  </a:solidFill>
                </a:ln>
                <a:solidFill>
                  <a:srgbClr val="6600CC"/>
                </a:solidFill>
              </a:rPr>
              <a:t>сподобалося на уроці</a:t>
            </a:r>
            <a:r>
              <a:rPr lang="uk-UA" sz="3600" dirty="0" smtClean="0">
                <a:ln>
                  <a:solidFill>
                    <a:schemeClr val="tx2"/>
                  </a:solidFill>
                </a:ln>
                <a:solidFill>
                  <a:srgbClr val="6600CC"/>
                </a:solidFill>
              </a:rPr>
              <a:t>?</a:t>
            </a:r>
          </a:p>
          <a:p>
            <a:endParaRPr lang="uk-UA" sz="1400" dirty="0" smtClean="0">
              <a:ln>
                <a:solidFill>
                  <a:schemeClr val="tx2"/>
                </a:solidFill>
              </a:ln>
              <a:solidFill>
                <a:srgbClr val="6600CC"/>
              </a:solidFill>
            </a:endParaRPr>
          </a:p>
          <a:p>
            <a:r>
              <a:rPr lang="uk-UA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Що  не сподобалося на уроці?</a:t>
            </a:r>
            <a:endParaRPr lang="uk-UA" sz="1400" dirty="0" smtClean="0"/>
          </a:p>
          <a:p>
            <a:endParaRPr lang="ru-RU" sz="3600" dirty="0">
              <a:ln>
                <a:solidFill>
                  <a:schemeClr val="tx2"/>
                </a:solidFill>
              </a:ln>
              <a:solidFill>
                <a:srgbClr val="6600CC"/>
              </a:solidFill>
            </a:endParaRPr>
          </a:p>
        </p:txBody>
      </p:sp>
      <p:sp>
        <p:nvSpPr>
          <p:cNvPr id="21544" name="TextBox 3"/>
          <p:cNvSpPr txBox="1">
            <a:spLocks noChangeArrowheads="1"/>
          </p:cNvSpPr>
          <p:nvPr/>
        </p:nvSpPr>
        <p:spPr bwMode="auto">
          <a:xfrm>
            <a:off x="1763713" y="0"/>
            <a:ext cx="6011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Підсумок уроку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48122" y="571480"/>
            <a:ext cx="4767263" cy="3786206"/>
          </a:xfrm>
        </p:spPr>
        <p:txBody>
          <a:bodyPr/>
          <a:lstStyle/>
          <a:p>
            <a:pPr eaLnBrk="1" hangingPunct="1"/>
            <a:r>
              <a:rPr lang="uk-UA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00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Дякую за увагу!</a:t>
            </a:r>
            <a:endParaRPr lang="ru-RU" sz="8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6600C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6386" name="Picture 2" descr="C:\Documents and Settings\111\Рабочий стол\збірка\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-428652"/>
            <a:ext cx="3462337" cy="438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83169" y="332656"/>
            <a:ext cx="422897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Мета уроку:</a:t>
            </a:r>
          </a:p>
        </p:txBody>
      </p:sp>
      <p:sp>
        <p:nvSpPr>
          <p:cNvPr id="18434" name="Прямоугольник 4"/>
          <p:cNvSpPr>
            <a:spLocks noChangeArrowheads="1"/>
          </p:cNvSpPr>
          <p:nvPr/>
        </p:nvSpPr>
        <p:spPr bwMode="auto">
          <a:xfrm>
            <a:off x="315913" y="1412875"/>
            <a:ext cx="85629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</a:pPr>
            <a:endParaRPr lang="uk-UA" sz="4000"/>
          </a:p>
        </p:txBody>
      </p:sp>
      <p:sp>
        <p:nvSpPr>
          <p:cNvPr id="2" name="TextBox 1"/>
          <p:cNvSpPr txBox="1"/>
          <p:nvPr/>
        </p:nvSpPr>
        <p:spPr>
          <a:xfrm>
            <a:off x="50801" y="1412875"/>
            <a:ext cx="8828087" cy="49859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uk-UA" sz="6000" b="1" dirty="0" smtClean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Навчитися створювати малюнок </a:t>
            </a:r>
            <a:r>
              <a:rPr lang="uk-UA" sz="6000" b="1" dirty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 </a:t>
            </a:r>
            <a:r>
              <a:rPr lang="uk-UA" sz="6000" b="1" dirty="0" smtClean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передавати </a:t>
            </a:r>
            <a:r>
              <a:rPr lang="uk-UA" sz="6000" b="1" dirty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його на папір за допомогою </a:t>
            </a:r>
            <a:r>
              <a:rPr lang="uk-UA" sz="6000" b="1" dirty="0" smtClean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принтера.</a:t>
            </a:r>
            <a:endParaRPr lang="ru-RU" sz="6000" b="1" dirty="0">
              <a:ln w="11430"/>
              <a:solidFill>
                <a:srgbClr val="00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92" name="Group 140"/>
          <p:cNvGraphicFramePr>
            <a:graphicFrameLocks noGrp="1"/>
          </p:cNvGraphicFramePr>
          <p:nvPr/>
        </p:nvGraphicFramePr>
        <p:xfrm>
          <a:off x="250825" y="188913"/>
          <a:ext cx="7723188" cy="4840289"/>
        </p:xfrm>
        <a:graphic>
          <a:graphicData uri="http://schemas.openxmlformats.org/drawingml/2006/table">
            <a:tbl>
              <a:tblPr/>
              <a:tblGrid>
                <a:gridCol w="858838"/>
                <a:gridCol w="858837"/>
                <a:gridCol w="857250"/>
                <a:gridCol w="858838"/>
                <a:gridCol w="857250"/>
                <a:gridCol w="858837"/>
                <a:gridCol w="857250"/>
                <a:gridCol w="858838"/>
                <a:gridCol w="857250"/>
              </a:tblGrid>
              <a:tr h="692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Picture 48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7338" y="1946275"/>
            <a:ext cx="5046662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857488" y="188913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FFFF00"/>
                </a:solidFill>
              </a:rPr>
              <a:t>П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5867" y="188913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І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643438" y="188913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В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5500694" y="188913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Е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6357950" y="188913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Н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7331071" y="188913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Ь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40"/>
          <p:cNvGraphicFramePr>
            <a:graphicFrameLocks noGrp="1"/>
          </p:cNvGraphicFramePr>
          <p:nvPr/>
        </p:nvGraphicFramePr>
        <p:xfrm>
          <a:off x="250825" y="188913"/>
          <a:ext cx="7723188" cy="4840289"/>
        </p:xfrm>
        <a:graphic>
          <a:graphicData uri="http://schemas.openxmlformats.org/drawingml/2006/table">
            <a:tbl>
              <a:tblPr/>
              <a:tblGrid>
                <a:gridCol w="858838"/>
                <a:gridCol w="858837"/>
                <a:gridCol w="857250"/>
                <a:gridCol w="858838"/>
                <a:gridCol w="857250"/>
                <a:gridCol w="858837"/>
                <a:gridCol w="857250"/>
                <a:gridCol w="858838"/>
                <a:gridCol w="857250"/>
              </a:tblGrid>
              <a:tr h="692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П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І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Ь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Picture 2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34005" y="2500306"/>
            <a:ext cx="3309995" cy="4037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071670" y="881374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К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867012" y="881374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FFFF00"/>
                </a:solidFill>
              </a:rPr>
              <a:t>Р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6182" y="881374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О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643438" y="881374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Л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5586358" y="881374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И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6357950" y="881374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К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40"/>
          <p:cNvGraphicFramePr>
            <a:graphicFrameLocks noGrp="1"/>
          </p:cNvGraphicFramePr>
          <p:nvPr/>
        </p:nvGraphicFramePr>
        <p:xfrm>
          <a:off x="250825" y="188913"/>
          <a:ext cx="7723188" cy="4840289"/>
        </p:xfrm>
        <a:graphic>
          <a:graphicData uri="http://schemas.openxmlformats.org/drawingml/2006/table">
            <a:tbl>
              <a:tblPr/>
              <a:tblGrid>
                <a:gridCol w="858838"/>
                <a:gridCol w="858837"/>
                <a:gridCol w="857250"/>
                <a:gridCol w="858838"/>
                <a:gridCol w="857250"/>
                <a:gridCol w="858837"/>
                <a:gridCol w="857250"/>
                <a:gridCol w="858838"/>
                <a:gridCol w="857250"/>
              </a:tblGrid>
              <a:tr h="692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П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І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Ь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Р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1129" y="2786059"/>
            <a:ext cx="5132872" cy="3988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214414" y="164305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С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2009756" y="164305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В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928926" y="164305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FFFF00"/>
                </a:solidFill>
              </a:rPr>
              <a:t>И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89658" y="164305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Н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643438" y="164305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Я</a:t>
            </a:r>
            <a:endParaRPr lang="ru-RU" sz="2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oup 140"/>
          <p:cNvGraphicFramePr>
            <a:graphicFrameLocks noGrp="1"/>
          </p:cNvGraphicFramePr>
          <p:nvPr/>
        </p:nvGraphicFramePr>
        <p:xfrm>
          <a:off x="250825" y="188913"/>
          <a:ext cx="7723188" cy="4840289"/>
        </p:xfrm>
        <a:graphic>
          <a:graphicData uri="http://schemas.openxmlformats.org/drawingml/2006/table">
            <a:tbl>
              <a:tblPr/>
              <a:tblGrid>
                <a:gridCol w="858838"/>
                <a:gridCol w="858837"/>
                <a:gridCol w="857250"/>
                <a:gridCol w="858838"/>
                <a:gridCol w="857250"/>
                <a:gridCol w="858837"/>
                <a:gridCol w="857250"/>
                <a:gridCol w="858838"/>
                <a:gridCol w="857250"/>
              </a:tblGrid>
              <a:tr h="692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П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І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Ь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Р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И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214414" y="234189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К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009756" y="234189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І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2857488" y="234189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FFFF00"/>
                </a:solidFill>
              </a:rPr>
              <a:t>Н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6182" y="227587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Ь</a:t>
            </a:r>
            <a:endParaRPr lang="ru-RU" sz="2800" dirty="0"/>
          </a:p>
        </p:txBody>
      </p:sp>
      <p:pic>
        <p:nvPicPr>
          <p:cNvPr id="22614" name="Picture 2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2603500"/>
            <a:ext cx="4419600" cy="3930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140"/>
          <p:cNvGraphicFramePr>
            <a:graphicFrameLocks noGrp="1"/>
          </p:cNvGraphicFramePr>
          <p:nvPr/>
        </p:nvGraphicFramePr>
        <p:xfrm>
          <a:off x="250825" y="188913"/>
          <a:ext cx="7723188" cy="4840289"/>
        </p:xfrm>
        <a:graphic>
          <a:graphicData uri="http://schemas.openxmlformats.org/drawingml/2006/table">
            <a:tbl>
              <a:tblPr/>
              <a:tblGrid>
                <a:gridCol w="858838"/>
                <a:gridCol w="858837"/>
                <a:gridCol w="857250"/>
                <a:gridCol w="858838"/>
                <a:gridCol w="857250"/>
                <a:gridCol w="858837"/>
                <a:gridCol w="857250"/>
                <a:gridCol w="858838"/>
                <a:gridCol w="857250"/>
              </a:tblGrid>
              <a:tr h="692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П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І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Ь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Р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И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І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Н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Ь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14414" y="300037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К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000232" y="300037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І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857488" y="300037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FFFF00"/>
                </a:solidFill>
              </a:rPr>
              <a:t>Т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23638" name="Picture 2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9931" y="2357430"/>
            <a:ext cx="4408982" cy="4464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3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140"/>
          <p:cNvGraphicFramePr>
            <a:graphicFrameLocks noGrp="1"/>
          </p:cNvGraphicFramePr>
          <p:nvPr/>
        </p:nvGraphicFramePr>
        <p:xfrm>
          <a:off x="250825" y="188913"/>
          <a:ext cx="7723188" cy="4840289"/>
        </p:xfrm>
        <a:graphic>
          <a:graphicData uri="http://schemas.openxmlformats.org/drawingml/2006/table">
            <a:tbl>
              <a:tblPr/>
              <a:tblGrid>
                <a:gridCol w="858838"/>
                <a:gridCol w="858837"/>
                <a:gridCol w="857250"/>
                <a:gridCol w="858838"/>
                <a:gridCol w="857250"/>
                <a:gridCol w="858837"/>
                <a:gridCol w="857250"/>
                <a:gridCol w="858838"/>
                <a:gridCol w="857250"/>
              </a:tblGrid>
              <a:tr h="692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П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І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Ь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Р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И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І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Н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Ь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І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Т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4662" name="Picture 2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41963" y="785794"/>
            <a:ext cx="3441700" cy="3695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000232" y="371475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Т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857488" y="371475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FFFF00"/>
                </a:solidFill>
              </a:rPr>
              <a:t>Е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4744" y="371475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Л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572000" y="371475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Я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140"/>
          <p:cNvGraphicFramePr>
            <a:graphicFrameLocks noGrp="1"/>
          </p:cNvGraphicFramePr>
          <p:nvPr/>
        </p:nvGraphicFramePr>
        <p:xfrm>
          <a:off x="250825" y="188913"/>
          <a:ext cx="7723188" cy="4840289"/>
        </p:xfrm>
        <a:graphic>
          <a:graphicData uri="http://schemas.openxmlformats.org/drawingml/2006/table">
            <a:tbl>
              <a:tblPr/>
              <a:tblGrid>
                <a:gridCol w="858838"/>
                <a:gridCol w="858837"/>
                <a:gridCol w="857250"/>
                <a:gridCol w="858838"/>
                <a:gridCol w="857250"/>
                <a:gridCol w="858837"/>
                <a:gridCol w="857250"/>
                <a:gridCol w="858838"/>
                <a:gridCol w="857250"/>
              </a:tblGrid>
              <a:tr h="692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П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І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Ь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Р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И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І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Н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Ь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І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Т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Е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5686" name="Picture 2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88914"/>
            <a:ext cx="4214810" cy="3250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142976" y="4357694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К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938318" y="4357694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О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857488" y="4357694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FFFF00"/>
                </a:solidFill>
              </a:rPr>
              <a:t>Р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07719" y="4357694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В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5429256" y="4357694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А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3714744" y="4357694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О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2635</TotalTime>
  <Words>247</Words>
  <Application>Microsoft Office PowerPoint</Application>
  <PresentationFormat>Экран (4:3)</PresentationFormat>
  <Paragraphs>205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Оформление по умолчанию</vt:lpstr>
      <vt:lpstr>Створення малюнка та його роздруківка.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Яке призначення цих кнопок?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Дякую за увагу!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Декартові координати на площині</dc:title>
  <dc:creator>Admin</dc:creator>
  <cp:lastModifiedBy>Elli 4Free</cp:lastModifiedBy>
  <cp:revision>129</cp:revision>
  <dcterms:created xsi:type="dcterms:W3CDTF">2010-11-19T04:57:51Z</dcterms:created>
  <dcterms:modified xsi:type="dcterms:W3CDTF">2014-04-10T23:20:03Z</dcterms:modified>
</cp:coreProperties>
</file>