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9" r:id="rId3"/>
    <p:sldId id="258" r:id="rId4"/>
    <p:sldId id="262" r:id="rId5"/>
    <p:sldId id="260" r:id="rId6"/>
    <p:sldId id="261" r:id="rId7"/>
    <p:sldId id="265" r:id="rId8"/>
    <p:sldId id="263" r:id="rId9"/>
    <p:sldId id="264" r:id="rId10"/>
    <p:sldId id="266" r:id="rId11"/>
    <p:sldId id="269" r:id="rId12"/>
    <p:sldId id="267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36EA9-7326-4F8A-B95A-0A84C0287B9B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E1E16-5482-468A-889F-CFEB7BC30D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E1E16-5482-468A-889F-CFEB7BC30D72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8.png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vitppt.com.ua/images/41/40351/960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857232"/>
            <a:ext cx="64294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err="1" smtClean="0">
                <a:solidFill>
                  <a:srgbClr val="FF0000"/>
                </a:solidFill>
                <a:latin typeface="Monotype Corsiva" pitchFamily="66" charset="0"/>
              </a:rPr>
              <a:t>Виховний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  <a:latin typeface="Monotype Corsiva" pitchFamily="66" charset="0"/>
              </a:rPr>
              <a:t>зах</a:t>
            </a:r>
            <a:r>
              <a:rPr lang="uk-UA" sz="6600" b="1" dirty="0" err="1" smtClean="0">
                <a:solidFill>
                  <a:srgbClr val="FF0000"/>
                </a:solidFill>
                <a:latin typeface="Monotype Corsiva" pitchFamily="66" charset="0"/>
              </a:rPr>
              <a:t>ід</a:t>
            </a:r>
            <a:r>
              <a:rPr lang="uk-UA" sz="6600" b="1" dirty="0" smtClean="0">
                <a:solidFill>
                  <a:srgbClr val="FF0000"/>
                </a:solidFill>
                <a:latin typeface="Monotype Corsiva" pitchFamily="66" charset="0"/>
              </a:rPr>
              <a:t> на тему:</a:t>
            </a:r>
          </a:p>
          <a:p>
            <a:pPr algn="ctr"/>
            <a:r>
              <a:rPr lang="uk-UA" sz="6600" b="1" dirty="0" err="1" smtClean="0">
                <a:solidFill>
                  <a:srgbClr val="FF0000"/>
                </a:solidFill>
                <a:latin typeface="Monotype Corsiva" pitchFamily="66" charset="0"/>
              </a:rPr>
              <a:t>“Здоровим</a:t>
            </a:r>
            <a:r>
              <a:rPr lang="uk-UA" sz="6600" b="1" dirty="0" smtClean="0">
                <a:solidFill>
                  <a:srgbClr val="FF0000"/>
                </a:solidFill>
                <a:latin typeface="Monotype Corsiva" pitchFamily="66" charset="0"/>
              </a:rPr>
              <a:t> будь!”</a:t>
            </a: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activerain-store.s3.amazonaws.com/image_store/uploads/6/8/0/9/0/ar1241021091090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0"/>
            <a:ext cx="3810000" cy="2990850"/>
          </a:xfrm>
          <a:prstGeom prst="rect">
            <a:avLst/>
          </a:prstGeom>
          <a:noFill/>
        </p:spPr>
      </p:pic>
      <p:pic>
        <p:nvPicPr>
          <p:cNvPr id="23558" name="Picture 6" descr="http://proxylink.ru/index.php?=http://www.profihead.ru/catalog/../img/rasches_prof_Titania/1803-6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24255"/>
            <a:ext cx="4000488" cy="3333745"/>
          </a:xfrm>
          <a:prstGeom prst="rect">
            <a:avLst/>
          </a:prstGeom>
          <a:noFill/>
        </p:spPr>
      </p:pic>
      <p:pic>
        <p:nvPicPr>
          <p:cNvPr id="23560" name="Picture 8" descr="http://www.studiarapido.it/wp-content/uploads/2015/02/spazzolino-e-dentifrici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10" y="3286124"/>
            <a:ext cx="3929090" cy="3274242"/>
          </a:xfrm>
          <a:prstGeom prst="rect">
            <a:avLst/>
          </a:prstGeom>
          <a:noFill/>
        </p:spPr>
      </p:pic>
      <p:pic>
        <p:nvPicPr>
          <p:cNvPr id="23562" name="Picture 10" descr="http://previews.123rf.com/images/jara3000/jara30000906/jara3000090600015/4965909-Vector-images-of-soap-isolated-Stock-Vector-soap-cartoon-ba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5162509" cy="4106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nachalo4ka.ru/wp-content/uploads/2014/05/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2571736" y="-214338"/>
            <a:ext cx="4786346" cy="2714644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86050" y="214290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latin typeface="Monotype Corsiva" pitchFamily="66" charset="0"/>
              </a:rPr>
              <a:t>Вулиця</a:t>
            </a:r>
          </a:p>
          <a:p>
            <a:pPr algn="ctr"/>
            <a:r>
              <a:rPr lang="uk-UA" sz="6000" b="1" dirty="0" smtClean="0">
                <a:latin typeface="Monotype Corsiva" pitchFamily="66" charset="0"/>
              </a:rPr>
              <a:t>Спортивна</a:t>
            </a:r>
            <a:endParaRPr lang="ru-RU" sz="6000" b="1" dirty="0">
              <a:latin typeface="Monotype Corsiva" pitchFamily="66" charset="0"/>
            </a:endParaRPr>
          </a:p>
        </p:txBody>
      </p:sp>
      <p:pic>
        <p:nvPicPr>
          <p:cNvPr id="26626" name="Picture 2" descr="https://im1-tub-ua.yandex.net/i?id=17269b4bfd8c8d74c1ee84416c084970&amp;n=33&amp;h=215&amp;w=3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857496"/>
            <a:ext cx="6072230" cy="3619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ntoks.ucoz.ru/_nw/1/96415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parijankagallery.ru/albums/userpics/10061/detia-26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571876"/>
            <a:ext cx="2071702" cy="2837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st.depositphotos.com/1475562/2294/i/950/depositphotos_22945680-Cartoon-onion-hand-draw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Двойная волна 6"/>
          <p:cNvSpPr/>
          <p:nvPr/>
        </p:nvSpPr>
        <p:spPr>
          <a:xfrm>
            <a:off x="2214546" y="0"/>
            <a:ext cx="4786346" cy="1428760"/>
          </a:xfrm>
          <a:prstGeom prst="double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43108" y="0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002060"/>
                </a:solidFill>
                <a:latin typeface="Monotype Corsiva" pitchFamily="66" charset="0"/>
              </a:rPr>
              <a:t>           Пісня </a:t>
            </a:r>
          </a:p>
          <a:p>
            <a:r>
              <a:rPr lang="uk-UA" sz="4400" b="1" dirty="0" smtClean="0">
                <a:solidFill>
                  <a:srgbClr val="002060"/>
                </a:solidFill>
                <a:latin typeface="Monotype Corsiva" pitchFamily="66" charset="0"/>
              </a:rPr>
              <a:t>“Я ніколи не </a:t>
            </a:r>
            <a:r>
              <a:rPr lang="uk-UA" sz="4400" b="1" dirty="0" err="1" smtClean="0">
                <a:solidFill>
                  <a:srgbClr val="002060"/>
                </a:solidFill>
                <a:latin typeface="Monotype Corsiva" pitchFamily="66" charset="0"/>
              </a:rPr>
              <a:t>хворію”</a:t>
            </a:r>
            <a:endParaRPr lang="ru-RU" sz="4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1.nnm.me/b/9/e/e/1/2782c9603794b415a84b1cba9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http://www.openleerhuis.be/oefeningen/3/3/9/45/2/277/kok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643182"/>
            <a:ext cx="4071966" cy="4466590"/>
          </a:xfrm>
          <a:prstGeom prst="rect">
            <a:avLst/>
          </a:prstGeom>
          <a:noFill/>
        </p:spPr>
      </p:pic>
      <p:pic>
        <p:nvPicPr>
          <p:cNvPr id="4" name="Picture 2" descr="http://1.bp.blogspot.com/-ogr9gU0P9v0/URzng25HeiI/AAAAAAAADPA/fuTEm31DQe8/s1600/67869217_1292344394_0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214554"/>
            <a:ext cx="2357454" cy="3134291"/>
          </a:xfrm>
          <a:prstGeom prst="rect">
            <a:avLst/>
          </a:prstGeom>
          <a:noFill/>
        </p:spPr>
      </p:pic>
      <p:pic>
        <p:nvPicPr>
          <p:cNvPr id="29698" name="Picture 2" descr="http://parijankagallery.ru/albums/userpics/10061/detia-26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3643314"/>
            <a:ext cx="2347227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vitppt.com.ua/images/41/40351/960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43042" y="1071546"/>
            <a:ext cx="70723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Бережіть своє здоров’я!</a:t>
            </a:r>
            <a:endParaRPr lang="ru-RU" sz="88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11.nnm.me/b/9/e/e/1/2782c9603794b415a84b1cba9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nachalo4ka.ru/wp-content/uploads/2014/05/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3071802" y="285728"/>
            <a:ext cx="4786346" cy="2714644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43240" y="714356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latin typeface="Monotype Corsiva" pitchFamily="66" charset="0"/>
              </a:rPr>
              <a:t>Вулиця Вітамінна</a:t>
            </a:r>
            <a:endParaRPr lang="ru-RU" sz="6000" b="1" dirty="0">
              <a:latin typeface="Monotype Corsiva" pitchFamily="66" charset="0"/>
            </a:endParaRPr>
          </a:p>
        </p:txBody>
      </p:sp>
      <p:pic>
        <p:nvPicPr>
          <p:cNvPr id="15366" name="Picture 6" descr="http://www.mx.all.biz/img/mx/catalog/2544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143248"/>
            <a:ext cx="4867275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evseoboi.com.ua/uploads/posts/2010-03/1267631664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8" descr="http://www.openleerhuis.be/oefeningen/3/3/9/45/2/277/ko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00042"/>
            <a:ext cx="5572164" cy="6112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nachalo4ka.ru/wp-content/uploads/2014/05/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AutoShape 2" descr="http://%D0%B0%D0%B8%D1%81%D1%82-%D1%8F%D0%BC%D0%B0%D0%BB.%D1%80%D1%84/images/105109_139106826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0%D0%B8%D1%81%D1%82-%D1%8F%D0%BC%D0%B0%D0%BB.%D1%80%D1%84/images/105109_139106826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://%D0%B0%D0%B8%D1%81%D1%82-%D1%8F%D0%BC%D0%B0%D0%BB.%D1%80%D1%84/images/105109_139106826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http://www.openleerhuis.be/oefeningen/3/3/9/45/2/277/ko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0"/>
            <a:ext cx="5572164" cy="6112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uzor-schema.ucoz.ru/domiki/lilipytu/Anchor_LL210_Home_Is_Where_The_Heart_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0"/>
            <a:ext cx="6413935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Гра </a:t>
            </a:r>
            <a:r>
              <a:rPr lang="uk-UA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“Засели</a:t>
            </a: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uk-UA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будиночки</a:t>
            </a:r>
            <a:r>
              <a:rPr lang="uk-UA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”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nachalo4ka.ru/wp-content/uploads/2014/05/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2571736" y="-214338"/>
            <a:ext cx="4786346" cy="2714644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86050" y="214290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latin typeface="Monotype Corsiva" pitchFamily="66" charset="0"/>
              </a:rPr>
              <a:t>Вулиця </a:t>
            </a:r>
            <a:r>
              <a:rPr lang="uk-UA" sz="6000" b="1" dirty="0" err="1" smtClean="0">
                <a:latin typeface="Monotype Corsiva" pitchFamily="66" charset="0"/>
              </a:rPr>
              <a:t>Чистюля</a:t>
            </a:r>
            <a:endParaRPr lang="ru-RU" sz="6000" b="1" dirty="0">
              <a:latin typeface="Monotype Corsiva" pitchFamily="66" charset="0"/>
            </a:endParaRPr>
          </a:p>
        </p:txBody>
      </p:sp>
      <p:pic>
        <p:nvPicPr>
          <p:cNvPr id="22530" name="Picture 2" descr="http://1.bp.blogspot.com/-ogr9gU0P9v0/URzng25HeiI/AAAAAAAADPA/fuTEm31DQe8/s1600/67869217_1292344394_0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34" y="1444224"/>
            <a:ext cx="4071966" cy="541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lucianabartolini.net/gif/paesaggi/paesaggio-borg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s625627.vk.me/v625627166/4f276/L3ygLBxD1R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34</Words>
  <PresentationFormat>Экран (4:3)</PresentationFormat>
  <Paragraphs>11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2016-02-24T19:36:00Z</dcterms:created>
  <dcterms:modified xsi:type="dcterms:W3CDTF">2016-02-24T21:11:06Z</dcterms:modified>
</cp:coreProperties>
</file>