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7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6" r:id="rId19"/>
    <p:sldId id="272" r:id="rId20"/>
    <p:sldId id="275" r:id="rId21"/>
    <p:sldId id="274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8AD7B-D51B-4C6A-9F10-58D2C5C88B99}" type="doc">
      <dgm:prSet loTypeId="urn:microsoft.com/office/officeart/2005/8/layout/radial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98A961-6115-42D8-A1A1-C1A4D7A8DABC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>
              <a:latin typeface="Monotype Corsiva" pitchFamily="66" charset="0"/>
            </a:rPr>
            <a:t>Барвиста квітка таланту О.Богачука</a:t>
          </a:r>
        </a:p>
      </dgm:t>
    </dgm:pt>
    <dgm:pt modelId="{5A57456A-E75C-4D91-91C4-38E7A455F485}" type="parTrans" cxnId="{7E49D49A-65C2-4816-995D-39D9E6B4758A}">
      <dgm:prSet/>
      <dgm:spPr/>
      <dgm:t>
        <a:bodyPr/>
        <a:lstStyle/>
        <a:p>
          <a:endParaRPr lang="ru-RU"/>
        </a:p>
      </dgm:t>
    </dgm:pt>
    <dgm:pt modelId="{0CAB0834-C6FA-4D40-8FDD-4E41F80BB5B9}" type="sibTrans" cxnId="{7E49D49A-65C2-4816-995D-39D9E6B4758A}">
      <dgm:prSet/>
      <dgm:spPr/>
      <dgm:t>
        <a:bodyPr/>
        <a:lstStyle/>
        <a:p>
          <a:endParaRPr lang="ru-RU"/>
        </a:p>
      </dgm:t>
    </dgm:pt>
    <dgm:pt modelId="{0562E4C9-BD48-42AE-B988-94BCD1B31798}">
      <dgm:prSet phldrT="[Текст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0261271F-EC2E-4E12-BE28-8728FFA2F541}" type="parTrans" cxnId="{FF20A6ED-1029-4686-A2BC-9CD6D5F707F1}">
      <dgm:prSet/>
      <dgm:spPr/>
      <dgm:t>
        <a:bodyPr/>
        <a:lstStyle/>
        <a:p>
          <a:endParaRPr lang="ru-RU"/>
        </a:p>
      </dgm:t>
    </dgm:pt>
    <dgm:pt modelId="{FF0D85AE-08F3-4821-A541-CAF48D11F551}" type="sibTrans" cxnId="{FF20A6ED-1029-4686-A2BC-9CD6D5F707F1}">
      <dgm:prSet/>
      <dgm:spPr/>
      <dgm:t>
        <a:bodyPr/>
        <a:lstStyle/>
        <a:p>
          <a:endParaRPr lang="ru-RU"/>
        </a:p>
      </dgm:t>
    </dgm:pt>
    <dgm:pt modelId="{26736236-030C-4D9A-B971-3C761F6AC9D8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FDE5725E-CE8A-430C-9FA4-F27652247182}" type="parTrans" cxnId="{589BA1F3-0D3F-49EF-BC0C-1349AC53A2F0}">
      <dgm:prSet/>
      <dgm:spPr/>
      <dgm:t>
        <a:bodyPr/>
        <a:lstStyle/>
        <a:p>
          <a:endParaRPr lang="ru-RU"/>
        </a:p>
      </dgm:t>
    </dgm:pt>
    <dgm:pt modelId="{9CF2B813-F697-457E-815C-135374B5FBF7}" type="sibTrans" cxnId="{589BA1F3-0D3F-49EF-BC0C-1349AC53A2F0}">
      <dgm:prSet/>
      <dgm:spPr/>
      <dgm:t>
        <a:bodyPr/>
        <a:lstStyle/>
        <a:p>
          <a:endParaRPr lang="ru-RU"/>
        </a:p>
      </dgm:t>
    </dgm:pt>
    <dgm:pt modelId="{BA900F79-5F75-44A7-A007-FE0712B918A4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C9DF3FC0-5134-4EC6-B7AD-008BD8A63F9A}" type="parTrans" cxnId="{4A4BBBD5-5F98-4846-B10A-A3ABC616917C}">
      <dgm:prSet/>
      <dgm:spPr/>
      <dgm:t>
        <a:bodyPr/>
        <a:lstStyle/>
        <a:p>
          <a:endParaRPr lang="ru-RU"/>
        </a:p>
      </dgm:t>
    </dgm:pt>
    <dgm:pt modelId="{26C4FA25-D70E-4805-89AA-08A415FFEA8E}" type="sibTrans" cxnId="{4A4BBBD5-5F98-4846-B10A-A3ABC616917C}">
      <dgm:prSet/>
      <dgm:spPr/>
      <dgm:t>
        <a:bodyPr/>
        <a:lstStyle/>
        <a:p>
          <a:endParaRPr lang="ru-RU"/>
        </a:p>
      </dgm:t>
    </dgm:pt>
    <dgm:pt modelId="{F7C5A855-3F52-4D60-B208-6AEB42293CBD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8F3C7486-8289-4183-8E82-F1FDCDA0F5C5}" type="parTrans" cxnId="{4C6143B8-8A9B-4FF1-BEE4-1CE562CF4EB1}">
      <dgm:prSet/>
      <dgm:spPr/>
      <dgm:t>
        <a:bodyPr/>
        <a:lstStyle/>
        <a:p>
          <a:endParaRPr lang="ru-RU"/>
        </a:p>
      </dgm:t>
    </dgm:pt>
    <dgm:pt modelId="{6F5B7AF3-1C43-45A2-AB7B-B6648CCFB7B4}" type="sibTrans" cxnId="{4C6143B8-8A9B-4FF1-BEE4-1CE562CF4EB1}">
      <dgm:prSet/>
      <dgm:spPr/>
      <dgm:t>
        <a:bodyPr/>
        <a:lstStyle/>
        <a:p>
          <a:endParaRPr lang="ru-RU"/>
        </a:p>
      </dgm:t>
    </dgm:pt>
    <dgm:pt modelId="{6E00AEE4-BB8B-44D5-AF07-B364897C95CE}">
      <dgm:prSet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2194333C-ED37-4A48-8D69-693188F5D5C3}" type="parTrans" cxnId="{95E177FB-9989-46B1-AC45-632F08170D26}">
      <dgm:prSet/>
      <dgm:spPr/>
      <dgm:t>
        <a:bodyPr/>
        <a:lstStyle/>
        <a:p>
          <a:endParaRPr lang="ru-RU"/>
        </a:p>
      </dgm:t>
    </dgm:pt>
    <dgm:pt modelId="{72AEA769-CD91-4D7A-A7AF-FE1CB0B50B7D}" type="sibTrans" cxnId="{95E177FB-9989-46B1-AC45-632F08170D26}">
      <dgm:prSet/>
      <dgm:spPr/>
      <dgm:t>
        <a:bodyPr/>
        <a:lstStyle/>
        <a:p>
          <a:endParaRPr lang="ru-RU"/>
        </a:p>
      </dgm:t>
    </dgm:pt>
    <dgm:pt modelId="{C0035C07-A711-40F1-86F7-B283FB9240B5}">
      <dgm:prSet phldrT="[Текст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C7FADA72-74DE-4861-9F32-9CDDF90C7CF9}" type="sibTrans" cxnId="{599704F4-E618-46BE-B213-48CD5FECA5B5}">
      <dgm:prSet/>
      <dgm:spPr/>
      <dgm:t>
        <a:bodyPr/>
        <a:lstStyle/>
        <a:p>
          <a:endParaRPr lang="ru-RU"/>
        </a:p>
      </dgm:t>
    </dgm:pt>
    <dgm:pt modelId="{DD9E1CBC-5A7A-4E4B-B44E-BB7B004A7DAB}" type="parTrans" cxnId="{599704F4-E618-46BE-B213-48CD5FECA5B5}">
      <dgm:prSet/>
      <dgm:spPr/>
      <dgm:t>
        <a:bodyPr/>
        <a:lstStyle/>
        <a:p>
          <a:endParaRPr lang="ru-RU"/>
        </a:p>
      </dgm:t>
    </dgm:pt>
    <dgm:pt modelId="{A3919703-4D5D-4B3B-AA61-58047E84F214}" type="pres">
      <dgm:prSet presAssocID="{6168AD7B-D51B-4C6A-9F10-58D2C5C88B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02C010-057C-48EC-8C5E-8C533D10E948}" type="pres">
      <dgm:prSet presAssocID="{7E98A961-6115-42D8-A1A1-C1A4D7A8DABC}" presName="centerShape" presStyleLbl="node0" presStyleIdx="0" presStyleCnt="1" custScaleX="297001" custScaleY="146814"/>
      <dgm:spPr/>
      <dgm:t>
        <a:bodyPr/>
        <a:lstStyle/>
        <a:p>
          <a:endParaRPr lang="ru-RU"/>
        </a:p>
      </dgm:t>
    </dgm:pt>
    <dgm:pt modelId="{100B2C32-C273-4003-9C0C-6FAC5352BF1F}" type="pres">
      <dgm:prSet presAssocID="{2194333C-ED37-4A48-8D69-693188F5D5C3}" presName="parTrans" presStyleLbl="sibTrans2D1" presStyleIdx="0" presStyleCnt="6"/>
      <dgm:spPr/>
      <dgm:t>
        <a:bodyPr/>
        <a:lstStyle/>
        <a:p>
          <a:endParaRPr lang="ru-RU"/>
        </a:p>
      </dgm:t>
    </dgm:pt>
    <dgm:pt modelId="{F538A632-D689-406D-84F6-4562B7DDDBA5}" type="pres">
      <dgm:prSet presAssocID="{2194333C-ED37-4A48-8D69-693188F5D5C3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A17A0099-FF01-4C33-A46F-B7BC956D9CD2}" type="pres">
      <dgm:prSet presAssocID="{6E00AEE4-BB8B-44D5-AF07-B364897C95CE}" presName="node" presStyleLbl="node1" presStyleIdx="0" presStyleCnt="6" custScaleX="191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919DC-F06F-4DE9-BD88-020FF1215564}" type="pres">
      <dgm:prSet presAssocID="{8F3C7486-8289-4183-8E82-F1FDCDA0F5C5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EB538C5-244F-48B8-943F-0B8FAADE8C58}" type="pres">
      <dgm:prSet presAssocID="{8F3C7486-8289-4183-8E82-F1FDCDA0F5C5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6D3FE1EB-5044-45A2-AC9A-17C214C66B05}" type="pres">
      <dgm:prSet presAssocID="{F7C5A855-3F52-4D60-B208-6AEB42293CBD}" presName="node" presStyleLbl="node1" presStyleIdx="1" presStyleCnt="6" custScaleX="206690" custRadScaleRad="129478" custRadScaleInc="34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803FDB-EB91-4BAC-B0D8-7F718D66F3FC}" type="pres">
      <dgm:prSet presAssocID="{DD9E1CBC-5A7A-4E4B-B44E-BB7B004A7DAB}" presName="parTrans" presStyleLbl="sibTrans2D1" presStyleIdx="2" presStyleCnt="6"/>
      <dgm:spPr/>
      <dgm:t>
        <a:bodyPr/>
        <a:lstStyle/>
        <a:p>
          <a:endParaRPr lang="ru-RU"/>
        </a:p>
      </dgm:t>
    </dgm:pt>
    <dgm:pt modelId="{2B51D792-EAE9-40C9-AFEC-549420EC9C96}" type="pres">
      <dgm:prSet presAssocID="{DD9E1CBC-5A7A-4E4B-B44E-BB7B004A7DAB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89C2A53-5F26-46F8-99EE-5FEB5668EB59}" type="pres">
      <dgm:prSet presAssocID="{C0035C07-A711-40F1-86F7-B283FB9240B5}" presName="node" presStyleLbl="node1" presStyleIdx="2" presStyleCnt="6" custScaleX="192822" custRadScaleRad="134266" custRadScaleInc="-44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CC5363-85B2-465D-A0E5-87B143AC0D24}" type="pres">
      <dgm:prSet presAssocID="{0261271F-EC2E-4E12-BE28-8728FFA2F541}" presName="parTrans" presStyleLbl="sibTrans2D1" presStyleIdx="3" presStyleCnt="6"/>
      <dgm:spPr/>
      <dgm:t>
        <a:bodyPr/>
        <a:lstStyle/>
        <a:p>
          <a:endParaRPr lang="ru-RU"/>
        </a:p>
      </dgm:t>
    </dgm:pt>
    <dgm:pt modelId="{0E1A72F9-EB89-43A2-B7FE-308D29070595}" type="pres">
      <dgm:prSet presAssocID="{0261271F-EC2E-4E12-BE28-8728FFA2F541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860E2270-3240-4C0E-9E3D-95A57F306406}" type="pres">
      <dgm:prSet presAssocID="{0562E4C9-BD48-42AE-B988-94BCD1B31798}" presName="node" presStyleLbl="node1" presStyleIdx="3" presStyleCnt="6" custScaleX="212559" custRadScaleRad="94686" custRadScaleInc="6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57634-4A76-42CC-8246-2179D305A8B6}" type="pres">
      <dgm:prSet presAssocID="{FDE5725E-CE8A-430C-9FA4-F27652247182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509D2F8-B144-41B4-A48D-0835C885F5AE}" type="pres">
      <dgm:prSet presAssocID="{FDE5725E-CE8A-430C-9FA4-F27652247182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943D213B-B954-4F8D-94B0-CC6649D570DE}" type="pres">
      <dgm:prSet presAssocID="{26736236-030C-4D9A-B971-3C761F6AC9D8}" presName="node" presStyleLbl="node1" presStyleIdx="4" presStyleCnt="6" custScaleX="189653" custRadScaleRad="129241" custRadScaleInc="424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2AE32-0D61-47AC-8932-91F6F7FF7048}" type="pres">
      <dgm:prSet presAssocID="{C9DF3FC0-5134-4EC6-B7AD-008BD8A63F9A}" presName="parTrans" presStyleLbl="sibTrans2D1" presStyleIdx="5" presStyleCnt="6"/>
      <dgm:spPr/>
      <dgm:t>
        <a:bodyPr/>
        <a:lstStyle/>
        <a:p>
          <a:endParaRPr lang="ru-RU"/>
        </a:p>
      </dgm:t>
    </dgm:pt>
    <dgm:pt modelId="{19CF3197-FAE9-41A4-B466-2671A1364053}" type="pres">
      <dgm:prSet presAssocID="{C9DF3FC0-5134-4EC6-B7AD-008BD8A63F9A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DC7D48EE-7673-49C1-BC04-E48870F0DAF8}" type="pres">
      <dgm:prSet presAssocID="{BA900F79-5F75-44A7-A007-FE0712B918A4}" presName="node" presStyleLbl="node1" presStyleIdx="5" presStyleCnt="6" custScaleX="209890" custRadScaleRad="139204" custRadScaleInc="-45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56BA46-90BB-4122-8895-7471A0DC925D}" type="presOf" srcId="{DD9E1CBC-5A7A-4E4B-B44E-BB7B004A7DAB}" destId="{2B51D792-EAE9-40C9-AFEC-549420EC9C96}" srcOrd="1" destOrd="0" presId="urn:microsoft.com/office/officeart/2005/8/layout/radial5"/>
    <dgm:cxn modelId="{4A4BBBD5-5F98-4846-B10A-A3ABC616917C}" srcId="{7E98A961-6115-42D8-A1A1-C1A4D7A8DABC}" destId="{BA900F79-5F75-44A7-A007-FE0712B918A4}" srcOrd="5" destOrd="0" parTransId="{C9DF3FC0-5134-4EC6-B7AD-008BD8A63F9A}" sibTransId="{26C4FA25-D70E-4805-89AA-08A415FFEA8E}"/>
    <dgm:cxn modelId="{5A3D857D-4FFB-4F0F-82CB-474F9FF1363E}" type="presOf" srcId="{F7C5A855-3F52-4D60-B208-6AEB42293CBD}" destId="{6D3FE1EB-5044-45A2-AC9A-17C214C66B05}" srcOrd="0" destOrd="0" presId="urn:microsoft.com/office/officeart/2005/8/layout/radial5"/>
    <dgm:cxn modelId="{FAF74CA8-1CA4-42E9-B078-E05D0D142E6C}" type="presOf" srcId="{BA900F79-5F75-44A7-A007-FE0712B918A4}" destId="{DC7D48EE-7673-49C1-BC04-E48870F0DAF8}" srcOrd="0" destOrd="0" presId="urn:microsoft.com/office/officeart/2005/8/layout/radial5"/>
    <dgm:cxn modelId="{7922B0B7-7E03-44B6-99CA-9C7F030231EC}" type="presOf" srcId="{8F3C7486-8289-4183-8E82-F1FDCDA0F5C5}" destId="{8EB538C5-244F-48B8-943F-0B8FAADE8C58}" srcOrd="1" destOrd="0" presId="urn:microsoft.com/office/officeart/2005/8/layout/radial5"/>
    <dgm:cxn modelId="{11AFA875-7FF5-42D6-8483-59BBF28B6780}" type="presOf" srcId="{C0035C07-A711-40F1-86F7-B283FB9240B5}" destId="{189C2A53-5F26-46F8-99EE-5FEB5668EB59}" srcOrd="0" destOrd="0" presId="urn:microsoft.com/office/officeart/2005/8/layout/radial5"/>
    <dgm:cxn modelId="{2FAD09D1-9F61-468C-8AE8-25C4E01771B6}" type="presOf" srcId="{C9DF3FC0-5134-4EC6-B7AD-008BD8A63F9A}" destId="{7392AE32-0D61-47AC-8932-91F6F7FF7048}" srcOrd="0" destOrd="0" presId="urn:microsoft.com/office/officeart/2005/8/layout/radial5"/>
    <dgm:cxn modelId="{7E49D49A-65C2-4816-995D-39D9E6B4758A}" srcId="{6168AD7B-D51B-4C6A-9F10-58D2C5C88B99}" destId="{7E98A961-6115-42D8-A1A1-C1A4D7A8DABC}" srcOrd="0" destOrd="0" parTransId="{5A57456A-E75C-4D91-91C4-38E7A455F485}" sibTransId="{0CAB0834-C6FA-4D40-8FDD-4E41F80BB5B9}"/>
    <dgm:cxn modelId="{9D026D11-4F9B-4226-ADC5-E27456E0A5D0}" type="presOf" srcId="{0261271F-EC2E-4E12-BE28-8728FFA2F541}" destId="{0E1A72F9-EB89-43A2-B7FE-308D29070595}" srcOrd="1" destOrd="0" presId="urn:microsoft.com/office/officeart/2005/8/layout/radial5"/>
    <dgm:cxn modelId="{087B23E9-3D28-4EDD-9DA4-13C0D4CA4BDA}" type="presOf" srcId="{2194333C-ED37-4A48-8D69-693188F5D5C3}" destId="{100B2C32-C273-4003-9C0C-6FAC5352BF1F}" srcOrd="0" destOrd="0" presId="urn:microsoft.com/office/officeart/2005/8/layout/radial5"/>
    <dgm:cxn modelId="{1EB6FC25-0E04-4D06-8CD1-265F010146EE}" type="presOf" srcId="{26736236-030C-4D9A-B971-3C761F6AC9D8}" destId="{943D213B-B954-4F8D-94B0-CC6649D570DE}" srcOrd="0" destOrd="0" presId="urn:microsoft.com/office/officeart/2005/8/layout/radial5"/>
    <dgm:cxn modelId="{599704F4-E618-46BE-B213-48CD5FECA5B5}" srcId="{7E98A961-6115-42D8-A1A1-C1A4D7A8DABC}" destId="{C0035C07-A711-40F1-86F7-B283FB9240B5}" srcOrd="2" destOrd="0" parTransId="{DD9E1CBC-5A7A-4E4B-B44E-BB7B004A7DAB}" sibTransId="{C7FADA72-74DE-4861-9F32-9CDDF90C7CF9}"/>
    <dgm:cxn modelId="{69EAC207-39FF-4EC3-A9E5-364325752EEC}" type="presOf" srcId="{6168AD7B-D51B-4C6A-9F10-58D2C5C88B99}" destId="{A3919703-4D5D-4B3B-AA61-58047E84F214}" srcOrd="0" destOrd="0" presId="urn:microsoft.com/office/officeart/2005/8/layout/radial5"/>
    <dgm:cxn modelId="{DF2407D9-873B-4EB4-A412-3CB0EFE24812}" type="presOf" srcId="{6E00AEE4-BB8B-44D5-AF07-B364897C95CE}" destId="{A17A0099-FF01-4C33-A46F-B7BC956D9CD2}" srcOrd="0" destOrd="0" presId="urn:microsoft.com/office/officeart/2005/8/layout/radial5"/>
    <dgm:cxn modelId="{FC1D5356-66C2-4EB8-8DC9-B49B5C357DEE}" type="presOf" srcId="{2194333C-ED37-4A48-8D69-693188F5D5C3}" destId="{F538A632-D689-406D-84F6-4562B7DDDBA5}" srcOrd="1" destOrd="0" presId="urn:microsoft.com/office/officeart/2005/8/layout/radial5"/>
    <dgm:cxn modelId="{324D5FCC-BAD2-4E28-B1BA-8DBEEB0AE545}" type="presOf" srcId="{8F3C7486-8289-4183-8E82-F1FDCDA0F5C5}" destId="{77B919DC-F06F-4DE9-BD88-020FF1215564}" srcOrd="0" destOrd="0" presId="urn:microsoft.com/office/officeart/2005/8/layout/radial5"/>
    <dgm:cxn modelId="{E7526AC6-9B8B-4930-AA62-7DC028C044D2}" type="presOf" srcId="{7E98A961-6115-42D8-A1A1-C1A4D7A8DABC}" destId="{6602C010-057C-48EC-8C5E-8C533D10E948}" srcOrd="0" destOrd="0" presId="urn:microsoft.com/office/officeart/2005/8/layout/radial5"/>
    <dgm:cxn modelId="{589BA1F3-0D3F-49EF-BC0C-1349AC53A2F0}" srcId="{7E98A961-6115-42D8-A1A1-C1A4D7A8DABC}" destId="{26736236-030C-4D9A-B971-3C761F6AC9D8}" srcOrd="4" destOrd="0" parTransId="{FDE5725E-CE8A-430C-9FA4-F27652247182}" sibTransId="{9CF2B813-F697-457E-815C-135374B5FBF7}"/>
    <dgm:cxn modelId="{FF20A6ED-1029-4686-A2BC-9CD6D5F707F1}" srcId="{7E98A961-6115-42D8-A1A1-C1A4D7A8DABC}" destId="{0562E4C9-BD48-42AE-B988-94BCD1B31798}" srcOrd="3" destOrd="0" parTransId="{0261271F-EC2E-4E12-BE28-8728FFA2F541}" sibTransId="{FF0D85AE-08F3-4821-A541-CAF48D11F551}"/>
    <dgm:cxn modelId="{458F0995-E4F4-4EDF-8474-25D07FC2DEC6}" type="presOf" srcId="{FDE5725E-CE8A-430C-9FA4-F27652247182}" destId="{C509D2F8-B144-41B4-A48D-0835C885F5AE}" srcOrd="1" destOrd="0" presId="urn:microsoft.com/office/officeart/2005/8/layout/radial5"/>
    <dgm:cxn modelId="{739D549C-9DA2-49C7-AFC4-96C5D0FBF03A}" type="presOf" srcId="{DD9E1CBC-5A7A-4E4B-B44E-BB7B004A7DAB}" destId="{F9803FDB-EB91-4BAC-B0D8-7F718D66F3FC}" srcOrd="0" destOrd="0" presId="urn:microsoft.com/office/officeart/2005/8/layout/radial5"/>
    <dgm:cxn modelId="{BE42BDEF-064A-4723-AA1D-F21AF8DC73FC}" type="presOf" srcId="{FDE5725E-CE8A-430C-9FA4-F27652247182}" destId="{51857634-4A76-42CC-8246-2179D305A8B6}" srcOrd="0" destOrd="0" presId="urn:microsoft.com/office/officeart/2005/8/layout/radial5"/>
    <dgm:cxn modelId="{2B98E0A5-130B-491C-BFD2-F8905D730FA9}" type="presOf" srcId="{0562E4C9-BD48-42AE-B988-94BCD1B31798}" destId="{860E2270-3240-4C0E-9E3D-95A57F306406}" srcOrd="0" destOrd="0" presId="urn:microsoft.com/office/officeart/2005/8/layout/radial5"/>
    <dgm:cxn modelId="{95E177FB-9989-46B1-AC45-632F08170D26}" srcId="{7E98A961-6115-42D8-A1A1-C1A4D7A8DABC}" destId="{6E00AEE4-BB8B-44D5-AF07-B364897C95CE}" srcOrd="0" destOrd="0" parTransId="{2194333C-ED37-4A48-8D69-693188F5D5C3}" sibTransId="{72AEA769-CD91-4D7A-A7AF-FE1CB0B50B7D}"/>
    <dgm:cxn modelId="{231ED62E-33E5-4FE7-9BF9-8B9B883D9F8F}" type="presOf" srcId="{0261271F-EC2E-4E12-BE28-8728FFA2F541}" destId="{CACC5363-85B2-465D-A0E5-87B143AC0D24}" srcOrd="0" destOrd="0" presId="urn:microsoft.com/office/officeart/2005/8/layout/radial5"/>
    <dgm:cxn modelId="{78BF9779-0D5F-4B30-B97D-5583A0EB4452}" type="presOf" srcId="{C9DF3FC0-5134-4EC6-B7AD-008BD8A63F9A}" destId="{19CF3197-FAE9-41A4-B466-2671A1364053}" srcOrd="1" destOrd="0" presId="urn:microsoft.com/office/officeart/2005/8/layout/radial5"/>
    <dgm:cxn modelId="{4C6143B8-8A9B-4FF1-BEE4-1CE562CF4EB1}" srcId="{7E98A961-6115-42D8-A1A1-C1A4D7A8DABC}" destId="{F7C5A855-3F52-4D60-B208-6AEB42293CBD}" srcOrd="1" destOrd="0" parTransId="{8F3C7486-8289-4183-8E82-F1FDCDA0F5C5}" sibTransId="{6F5B7AF3-1C43-45A2-AB7B-B6648CCFB7B4}"/>
    <dgm:cxn modelId="{558D4214-3BD8-4BA9-9F86-A42288F720B4}" type="presParOf" srcId="{A3919703-4D5D-4B3B-AA61-58047E84F214}" destId="{6602C010-057C-48EC-8C5E-8C533D10E948}" srcOrd="0" destOrd="0" presId="urn:microsoft.com/office/officeart/2005/8/layout/radial5"/>
    <dgm:cxn modelId="{56D7D5B7-41CD-4E4D-85A8-A8AAAA4F5899}" type="presParOf" srcId="{A3919703-4D5D-4B3B-AA61-58047E84F214}" destId="{100B2C32-C273-4003-9C0C-6FAC5352BF1F}" srcOrd="1" destOrd="0" presId="urn:microsoft.com/office/officeart/2005/8/layout/radial5"/>
    <dgm:cxn modelId="{5D1FEC58-FFC2-497B-BBA3-C647B9DADDA4}" type="presParOf" srcId="{100B2C32-C273-4003-9C0C-6FAC5352BF1F}" destId="{F538A632-D689-406D-84F6-4562B7DDDBA5}" srcOrd="0" destOrd="0" presId="urn:microsoft.com/office/officeart/2005/8/layout/radial5"/>
    <dgm:cxn modelId="{8DA9A5F3-1E02-4522-9607-0D7E86DD18B8}" type="presParOf" srcId="{A3919703-4D5D-4B3B-AA61-58047E84F214}" destId="{A17A0099-FF01-4C33-A46F-B7BC956D9CD2}" srcOrd="2" destOrd="0" presId="urn:microsoft.com/office/officeart/2005/8/layout/radial5"/>
    <dgm:cxn modelId="{D6EDA9EE-3168-4B2E-B244-6173935C2A6A}" type="presParOf" srcId="{A3919703-4D5D-4B3B-AA61-58047E84F214}" destId="{77B919DC-F06F-4DE9-BD88-020FF1215564}" srcOrd="3" destOrd="0" presId="urn:microsoft.com/office/officeart/2005/8/layout/radial5"/>
    <dgm:cxn modelId="{69675B26-2484-49F8-94B9-F5BE9D9F246B}" type="presParOf" srcId="{77B919DC-F06F-4DE9-BD88-020FF1215564}" destId="{8EB538C5-244F-48B8-943F-0B8FAADE8C58}" srcOrd="0" destOrd="0" presId="urn:microsoft.com/office/officeart/2005/8/layout/radial5"/>
    <dgm:cxn modelId="{CC2C733D-954C-410C-8D26-6D19D6235A56}" type="presParOf" srcId="{A3919703-4D5D-4B3B-AA61-58047E84F214}" destId="{6D3FE1EB-5044-45A2-AC9A-17C214C66B05}" srcOrd="4" destOrd="0" presId="urn:microsoft.com/office/officeart/2005/8/layout/radial5"/>
    <dgm:cxn modelId="{02AB68C4-DDAC-49EB-9439-A391AD9C1C6C}" type="presParOf" srcId="{A3919703-4D5D-4B3B-AA61-58047E84F214}" destId="{F9803FDB-EB91-4BAC-B0D8-7F718D66F3FC}" srcOrd="5" destOrd="0" presId="urn:microsoft.com/office/officeart/2005/8/layout/radial5"/>
    <dgm:cxn modelId="{198CE752-BB47-403C-B288-03B29CFE0169}" type="presParOf" srcId="{F9803FDB-EB91-4BAC-B0D8-7F718D66F3FC}" destId="{2B51D792-EAE9-40C9-AFEC-549420EC9C96}" srcOrd="0" destOrd="0" presId="urn:microsoft.com/office/officeart/2005/8/layout/radial5"/>
    <dgm:cxn modelId="{A4D686A1-77DB-48B1-80CE-464F73440932}" type="presParOf" srcId="{A3919703-4D5D-4B3B-AA61-58047E84F214}" destId="{189C2A53-5F26-46F8-99EE-5FEB5668EB59}" srcOrd="6" destOrd="0" presId="urn:microsoft.com/office/officeart/2005/8/layout/radial5"/>
    <dgm:cxn modelId="{8CA45E81-039B-4D79-9F43-B4B01E3C6670}" type="presParOf" srcId="{A3919703-4D5D-4B3B-AA61-58047E84F214}" destId="{CACC5363-85B2-465D-A0E5-87B143AC0D24}" srcOrd="7" destOrd="0" presId="urn:microsoft.com/office/officeart/2005/8/layout/radial5"/>
    <dgm:cxn modelId="{B52FBC03-AA05-4517-9F9C-3AEEBB6062D3}" type="presParOf" srcId="{CACC5363-85B2-465D-A0E5-87B143AC0D24}" destId="{0E1A72F9-EB89-43A2-B7FE-308D29070595}" srcOrd="0" destOrd="0" presId="urn:microsoft.com/office/officeart/2005/8/layout/radial5"/>
    <dgm:cxn modelId="{F19F92DB-DD13-4D15-9796-D45F246CF0F5}" type="presParOf" srcId="{A3919703-4D5D-4B3B-AA61-58047E84F214}" destId="{860E2270-3240-4C0E-9E3D-95A57F306406}" srcOrd="8" destOrd="0" presId="urn:microsoft.com/office/officeart/2005/8/layout/radial5"/>
    <dgm:cxn modelId="{18970E64-0765-4110-A40A-41229528732E}" type="presParOf" srcId="{A3919703-4D5D-4B3B-AA61-58047E84F214}" destId="{51857634-4A76-42CC-8246-2179D305A8B6}" srcOrd="9" destOrd="0" presId="urn:microsoft.com/office/officeart/2005/8/layout/radial5"/>
    <dgm:cxn modelId="{0A7F895C-634A-47D7-8A9A-A2916EE0C1A0}" type="presParOf" srcId="{51857634-4A76-42CC-8246-2179D305A8B6}" destId="{C509D2F8-B144-41B4-A48D-0835C885F5AE}" srcOrd="0" destOrd="0" presId="urn:microsoft.com/office/officeart/2005/8/layout/radial5"/>
    <dgm:cxn modelId="{EB9778DC-4C38-4952-AD62-E5EB27FF06FD}" type="presParOf" srcId="{A3919703-4D5D-4B3B-AA61-58047E84F214}" destId="{943D213B-B954-4F8D-94B0-CC6649D570DE}" srcOrd="10" destOrd="0" presId="urn:microsoft.com/office/officeart/2005/8/layout/radial5"/>
    <dgm:cxn modelId="{641D7E36-5885-40B5-A4AC-B6A7CE4747DF}" type="presParOf" srcId="{A3919703-4D5D-4B3B-AA61-58047E84F214}" destId="{7392AE32-0D61-47AC-8932-91F6F7FF7048}" srcOrd="11" destOrd="0" presId="urn:microsoft.com/office/officeart/2005/8/layout/radial5"/>
    <dgm:cxn modelId="{3F1CBCD0-9D46-48E1-A215-F957D9DD5BC1}" type="presParOf" srcId="{7392AE32-0D61-47AC-8932-91F6F7FF7048}" destId="{19CF3197-FAE9-41A4-B466-2671A1364053}" srcOrd="0" destOrd="0" presId="urn:microsoft.com/office/officeart/2005/8/layout/radial5"/>
    <dgm:cxn modelId="{C2A8211A-2D35-4687-A917-EC5D585F1468}" type="presParOf" srcId="{A3919703-4D5D-4B3B-AA61-58047E84F214}" destId="{DC7D48EE-7673-49C1-BC04-E48870F0DAF8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02C010-057C-48EC-8C5E-8C533D10E948}">
      <dsp:nvSpPr>
        <dsp:cNvPr id="0" name=""/>
        <dsp:cNvSpPr/>
      </dsp:nvSpPr>
      <dsp:spPr>
        <a:xfrm>
          <a:off x="2586104" y="1389607"/>
          <a:ext cx="3533626" cy="1746747"/>
        </a:xfrm>
        <a:prstGeom prst="ellips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>
              <a:latin typeface="Monotype Corsiva" pitchFamily="66" charset="0"/>
            </a:rPr>
            <a:t>Барвиста квітка таланту О.Богачука</a:t>
          </a:r>
        </a:p>
      </dsp:txBody>
      <dsp:txXfrm>
        <a:off x="3103592" y="1645412"/>
        <a:ext cx="2498650" cy="1235137"/>
      </dsp:txXfrm>
    </dsp:sp>
    <dsp:sp modelId="{100B2C32-C273-4003-9C0C-6FAC5352BF1F}">
      <dsp:nvSpPr>
        <dsp:cNvPr id="0" name=""/>
        <dsp:cNvSpPr/>
      </dsp:nvSpPr>
      <dsp:spPr>
        <a:xfrm rot="16200000">
          <a:off x="4300943" y="1092222"/>
          <a:ext cx="103949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316536" y="1188719"/>
        <a:ext cx="72764" cy="242713"/>
      </dsp:txXfrm>
    </dsp:sp>
    <dsp:sp modelId="{A17A0099-FF01-4C33-A46F-B7BC956D9CD2}">
      <dsp:nvSpPr>
        <dsp:cNvPr id="0" name=""/>
        <dsp:cNvSpPr/>
      </dsp:nvSpPr>
      <dsp:spPr>
        <a:xfrm>
          <a:off x="3214689" y="3706"/>
          <a:ext cx="2276456" cy="1189769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3548068" y="177944"/>
        <a:ext cx="1609698" cy="841293"/>
      </dsp:txXfrm>
    </dsp:sp>
    <dsp:sp modelId="{77B919DC-F06F-4DE9-BD88-020FF1215564}">
      <dsp:nvSpPr>
        <dsp:cNvPr id="0" name=""/>
        <dsp:cNvSpPr/>
      </dsp:nvSpPr>
      <dsp:spPr>
        <a:xfrm rot="9613062">
          <a:off x="5484446" y="1614481"/>
          <a:ext cx="218301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5548004" y="1684303"/>
        <a:ext cx="152811" cy="242713"/>
      </dsp:txXfrm>
    </dsp:sp>
    <dsp:sp modelId="{6D3FE1EB-5044-45A2-AC9A-17C214C66B05}">
      <dsp:nvSpPr>
        <dsp:cNvPr id="0" name=""/>
        <dsp:cNvSpPr/>
      </dsp:nvSpPr>
      <dsp:spPr>
        <a:xfrm>
          <a:off x="5151192" y="938736"/>
          <a:ext cx="2459134" cy="1189769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5511324" y="1112974"/>
        <a:ext cx="1738870" cy="841293"/>
      </dsp:txXfrm>
    </dsp:sp>
    <dsp:sp modelId="{F9803FDB-EB91-4BAC-B0D8-7F718D66F3FC}">
      <dsp:nvSpPr>
        <dsp:cNvPr id="0" name=""/>
        <dsp:cNvSpPr/>
      </dsp:nvSpPr>
      <dsp:spPr>
        <a:xfrm rot="11796570">
          <a:off x="5587238" y="2459067"/>
          <a:ext cx="202197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5646632" y="2548641"/>
        <a:ext cx="141538" cy="242713"/>
      </dsp:txXfrm>
    </dsp:sp>
    <dsp:sp modelId="{189C2A53-5F26-46F8-99EE-5FEB5668EB59}">
      <dsp:nvSpPr>
        <dsp:cNvPr id="0" name=""/>
        <dsp:cNvSpPr/>
      </dsp:nvSpPr>
      <dsp:spPr>
        <a:xfrm>
          <a:off x="5347317" y="2306882"/>
          <a:ext cx="2294136" cy="1189769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5683285" y="2481120"/>
        <a:ext cx="1622200" cy="841293"/>
      </dsp:txXfrm>
    </dsp:sp>
    <dsp:sp modelId="{CACC5363-85B2-465D-A0E5-87B143AC0D24}">
      <dsp:nvSpPr>
        <dsp:cNvPr id="0" name=""/>
        <dsp:cNvSpPr/>
      </dsp:nvSpPr>
      <dsp:spPr>
        <a:xfrm rot="5525190">
          <a:off x="4290876" y="2985784"/>
          <a:ext cx="56678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4299687" y="3058192"/>
        <a:ext cx="39675" cy="242713"/>
      </dsp:txXfrm>
    </dsp:sp>
    <dsp:sp modelId="{860E2270-3240-4C0E-9E3D-95A57F306406}">
      <dsp:nvSpPr>
        <dsp:cNvPr id="0" name=""/>
        <dsp:cNvSpPr/>
      </dsp:nvSpPr>
      <dsp:spPr>
        <a:xfrm>
          <a:off x="3031059" y="3242996"/>
          <a:ext cx="2528961" cy="1189769"/>
        </a:xfrm>
        <a:prstGeom prst="ellipse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3401417" y="3417234"/>
        <a:ext cx="1788245" cy="841293"/>
      </dsp:txXfrm>
    </dsp:sp>
    <dsp:sp modelId="{51857634-4A76-42CC-8246-2179D305A8B6}">
      <dsp:nvSpPr>
        <dsp:cNvPr id="0" name=""/>
        <dsp:cNvSpPr/>
      </dsp:nvSpPr>
      <dsp:spPr>
        <a:xfrm rot="20563488">
          <a:off x="2943178" y="2463472"/>
          <a:ext cx="229352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2944730" y="2554592"/>
        <a:ext cx="160546" cy="242713"/>
      </dsp:txXfrm>
    </dsp:sp>
    <dsp:sp modelId="{943D213B-B954-4F8D-94B0-CC6649D570DE}">
      <dsp:nvSpPr>
        <dsp:cNvPr id="0" name=""/>
        <dsp:cNvSpPr/>
      </dsp:nvSpPr>
      <dsp:spPr>
        <a:xfrm>
          <a:off x="1170663" y="2306882"/>
          <a:ext cx="2256433" cy="1189769"/>
        </a:xfrm>
        <a:prstGeom prst="ellipse">
          <a:avLst/>
        </a:prstGeom>
        <a:gradFill rotWithShape="1">
          <a:gsLst>
            <a:gs pos="0">
              <a:schemeClr val="accent1">
                <a:tint val="75000"/>
                <a:shade val="85000"/>
                <a:satMod val="230000"/>
              </a:schemeClr>
            </a:gs>
            <a:gs pos="25000">
              <a:schemeClr val="accent1">
                <a:tint val="90000"/>
                <a:shade val="70000"/>
                <a:satMod val="220000"/>
              </a:schemeClr>
            </a:gs>
            <a:gs pos="50000">
              <a:schemeClr val="accent1">
                <a:tint val="90000"/>
                <a:shade val="58000"/>
                <a:satMod val="225000"/>
              </a:schemeClr>
            </a:gs>
            <a:gs pos="65000">
              <a:schemeClr val="accent1">
                <a:tint val="90000"/>
                <a:shade val="58000"/>
                <a:satMod val="225000"/>
              </a:schemeClr>
            </a:gs>
            <a:gs pos="80000">
              <a:schemeClr val="accent1">
                <a:tint val="90000"/>
                <a:shade val="69000"/>
                <a:satMod val="220000"/>
              </a:schemeClr>
            </a:gs>
            <a:gs pos="100000">
              <a:schemeClr val="accent1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metal">
          <a:bevelT w="10000" h="100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1501110" y="2481120"/>
        <a:ext cx="1595539" cy="841293"/>
      </dsp:txXfrm>
    </dsp:sp>
    <dsp:sp modelId="{7392AE32-0D61-47AC-8932-91F6F7FF7048}">
      <dsp:nvSpPr>
        <dsp:cNvPr id="0" name=""/>
        <dsp:cNvSpPr/>
      </dsp:nvSpPr>
      <dsp:spPr>
        <a:xfrm rot="988956">
          <a:off x="2910998" y="1663108"/>
          <a:ext cx="196215" cy="404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2912207" y="1735661"/>
        <a:ext cx="137351" cy="242713"/>
      </dsp:txXfrm>
    </dsp:sp>
    <dsp:sp modelId="{DC7D48EE-7673-49C1-BC04-E48870F0DAF8}">
      <dsp:nvSpPr>
        <dsp:cNvPr id="0" name=""/>
        <dsp:cNvSpPr/>
      </dsp:nvSpPr>
      <dsp:spPr>
        <a:xfrm>
          <a:off x="882627" y="1010736"/>
          <a:ext cx="2497206" cy="1189769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400" kern="1200" dirty="0"/>
        </a:p>
      </dsp:txBody>
      <dsp:txXfrm>
        <a:off x="1248334" y="1184974"/>
        <a:ext cx="1765792" cy="841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11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:\Documents and Settings\User.HOME-E967CA32D9\Рабочий стол\93238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uk-UA" sz="5400" b="1" dirty="0" smtClean="0">
                <a:latin typeface="Monotype Corsiva" pitchFamily="66" charset="0"/>
              </a:rPr>
              <a:t>Він крила пісням дарував…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060848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4000" b="1" i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libr.rv.ua/images/pages/virtual/bogachuk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692696"/>
            <a:ext cx="712879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libr.rv.ua/images/pages/virtual/bogachuk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412776"/>
            <a:ext cx="5616623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Documents and Settings\User.HOME-E967CA32D9\Рабочий стол\shyni-lake-300x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libr.rv.ua/images/pages/virtual/bogachuk2.png"/>
          <p:cNvPicPr/>
          <p:nvPr/>
        </p:nvPicPr>
        <p:blipFill>
          <a:blip r:embed="rId4" cstate="print"/>
          <a:srcRect l="31313" t="2500" r="40404" b="51250"/>
          <a:stretch>
            <a:fillRect/>
          </a:stretch>
        </p:blipFill>
        <p:spPr bwMode="auto">
          <a:xfrm>
            <a:off x="5940152" y="1268760"/>
            <a:ext cx="20162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188640"/>
            <a:ext cx="45005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62754"/>
            <a:ext cx="450056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620688"/>
            <a:ext cx="46434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560" y="3785949"/>
            <a:ext cx="4643438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02480"/>
      </p:ext>
    </p:extLst>
  </p:cSld>
  <p:clrMapOvr>
    <a:masterClrMapping/>
  </p:clrMapOvr>
  <p:transition advClick="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Loner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101570" cy="4153990"/>
          </a:xfrm>
          <a:prstGeom prst="rect">
            <a:avLst/>
          </a:prstGeom>
          <a:noFill/>
        </p:spPr>
      </p:pic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717032"/>
            <a:ext cx="3600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...Село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рідне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звідало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горя немало,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Але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підвелося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встало,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Село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Сокіл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Село...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C:\Documents and Settings\Loner\Рабочий стол\загруженное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786" y="2852936"/>
            <a:ext cx="5609342" cy="3528138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635896" y="1584999"/>
            <a:ext cx="4709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вигнувся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Стир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як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натягнутий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лук,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стрілами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 небо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знялися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три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вежі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Там 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чується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досі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віків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перегук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 запах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смолистий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лихої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пожежі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Луцьк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мій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!..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C:\Documents and Settings\Loner\Рабочий стол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5256107" cy="2376264"/>
          </a:xfrm>
          <a:prstGeom prst="rect">
            <a:avLst/>
          </a:prstGeom>
          <a:noFill/>
        </p:spPr>
      </p:pic>
      <p:pic>
        <p:nvPicPr>
          <p:cNvPr id="2052" name="Picture 4" descr="https://encrypted-tbn1.gstatic.com/images?q=tbn:ANd9GcRAmMhAvegHHnYYalKHLLsyNXtGCYarB9Ym8dk4kscWHVJTI8CZB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124744"/>
            <a:ext cx="1866900" cy="2447926"/>
          </a:xfrm>
          <a:prstGeom prst="rect">
            <a:avLst/>
          </a:prstGeom>
          <a:noFill/>
        </p:spPr>
      </p:pic>
      <p:pic>
        <p:nvPicPr>
          <p:cNvPr id="2054" name="Picture 6" descr="https://encrypted-tbn1.gstatic.com/images?q=tbn:ANd9GcQZgr_XNpscDHkAWfTWYGKfIFUHEXNuxG68ALh3vPjMglGrak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2143125" cy="2143125"/>
          </a:xfrm>
          <a:prstGeom prst="rect">
            <a:avLst/>
          </a:prstGeom>
          <a:noFill/>
        </p:spPr>
      </p:pic>
      <p:pic>
        <p:nvPicPr>
          <p:cNvPr id="2055" name="Picture 7" descr="C:\Documents and Settings\Loner\Рабочий стол\images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7025" y="4005064"/>
            <a:ext cx="2466975" cy="1847850"/>
          </a:xfrm>
          <a:prstGeom prst="rect">
            <a:avLst/>
          </a:prstGeom>
          <a:noFill/>
        </p:spPr>
      </p:pic>
      <p:pic>
        <p:nvPicPr>
          <p:cNvPr id="2059" name="Picture 11" descr="http://ukrainakomi.ru/uploads/storage/1fe8eb8db0d2e7ac5d7c732090febd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735288"/>
            <a:ext cx="4163616" cy="31227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1196752"/>
            <a:ext cx="3600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latin typeface="Monotype Corsiva" pitchFamily="66" charset="0"/>
              </a:rPr>
              <a:t>«…То </a:t>
            </a:r>
            <a:r>
              <a:rPr lang="ru-RU" sz="3200" b="1" dirty="0" err="1" smtClean="0">
                <a:latin typeface="Monotype Corsiva" pitchFamily="66" charset="0"/>
              </a:rPr>
              <a:t>ніжний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лірик</a:t>
            </a:r>
            <a:r>
              <a:rPr lang="ru-RU" sz="3200" b="1" dirty="0" smtClean="0">
                <a:latin typeface="Monotype Corsiva" pitchFamily="66" charset="0"/>
              </a:rPr>
              <a:t>, </a:t>
            </a:r>
            <a:r>
              <a:rPr lang="ru-RU" sz="3200" b="1" dirty="0" err="1" smtClean="0">
                <a:latin typeface="Monotype Corsiva" pitchFamily="66" charset="0"/>
              </a:rPr>
              <a:t>то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зосереджено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суворий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оповідач</a:t>
            </a:r>
            <a:r>
              <a:rPr lang="ru-RU" sz="3200" b="1" dirty="0" smtClean="0">
                <a:latin typeface="Monotype Corsiva" pitchFamily="66" charset="0"/>
              </a:rPr>
              <a:t>, - </a:t>
            </a:r>
            <a:r>
              <a:rPr lang="ru-RU" sz="3200" b="1" dirty="0" err="1" smtClean="0">
                <a:latin typeface="Monotype Corsiva" pitchFamily="66" charset="0"/>
              </a:rPr>
              <a:t>він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завжди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вірний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своїй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самобутній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творчій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манері</a:t>
            </a:r>
            <a:r>
              <a:rPr lang="ru-RU" sz="3200" b="1" dirty="0" smtClean="0">
                <a:latin typeface="Monotype Corsiva" pitchFamily="66" charset="0"/>
              </a:rPr>
              <a:t>,.. </a:t>
            </a:r>
            <a:r>
              <a:rPr lang="ru-RU" sz="3200" b="1" dirty="0" err="1" smtClean="0">
                <a:latin typeface="Monotype Corsiva" pitchFamily="66" charset="0"/>
              </a:rPr>
              <a:t>свіжий</a:t>
            </a:r>
            <a:r>
              <a:rPr lang="ru-RU" sz="3200" b="1" dirty="0" smtClean="0">
                <a:latin typeface="Monotype Corsiva" pitchFamily="66" charset="0"/>
              </a:rPr>
              <a:t> голос </a:t>
            </a:r>
            <a:r>
              <a:rPr lang="ru-RU" sz="3200" b="1" dirty="0" err="1" smtClean="0">
                <a:latin typeface="Monotype Corsiva" pitchFamily="66" charset="0"/>
              </a:rPr>
              <a:t>якої</a:t>
            </a:r>
            <a:r>
              <a:rPr lang="ru-RU" sz="3200" b="1" dirty="0" smtClean="0">
                <a:latin typeface="Monotype Corsiva" pitchFamily="66" charset="0"/>
              </a:rPr>
              <a:t> живиться </a:t>
            </a:r>
            <a:r>
              <a:rPr lang="ru-RU" sz="3200" b="1" dirty="0" err="1" smtClean="0">
                <a:latin typeface="Monotype Corsiva" pitchFamily="66" charset="0"/>
              </a:rPr>
              <a:t>чистими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джерелами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волинського</a:t>
            </a:r>
            <a:r>
              <a:rPr lang="ru-RU" sz="3200" b="1" dirty="0" smtClean="0">
                <a:latin typeface="Monotype Corsiva" pitchFamily="66" charset="0"/>
              </a:rPr>
              <a:t> краю».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1026" name="Picture 2" descr="C:\Documents and Settings\Loner\Рабочий стол\Майбород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96752"/>
            <a:ext cx="3200400" cy="43307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55576" y="5661248"/>
            <a:ext cx="3218656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Григорій Майборода</a:t>
            </a:r>
            <a:endParaRPr lang="ru-RU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Documents and Settings\Loner\Рабочий стол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6984776" cy="5040151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716016" y="2008872"/>
            <a:ext cx="41764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Спинись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Людино!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Мовчки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поклонись.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тишині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задумайся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мить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...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 нам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життя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всміхалося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колись,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Дзвонила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сонцем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сяюча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блакить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мали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серці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мужність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любов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вірили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у Перемоги час...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Хоча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зотлілий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попіл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захолов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Але наш голос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досі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не погас.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Documents and Settings\Loner\Рабочий стол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6264696" cy="3806673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31840" y="4509120"/>
            <a:ext cx="48734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Коли не спить далекий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небосхил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 стелиться туманом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сивина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—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Наш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гнівний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стогін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чути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могил: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“Хай буде проклята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війна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!”.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72063" y="2357438"/>
            <a:ext cx="3857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1844824"/>
            <a:ext cx="3672408" cy="221054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atin typeface="Monotype Corsiva" pitchFamily="66" charset="0"/>
              </a:rPr>
              <a:t>Олександр Теофілович </a:t>
            </a:r>
            <a:r>
              <a:rPr lang="uk-UA" sz="3200" b="1" dirty="0" err="1" smtClean="0">
                <a:latin typeface="Monotype Corsiva" pitchFamily="66" charset="0"/>
              </a:rPr>
              <a:t>Богачук</a:t>
            </a:r>
            <a:endParaRPr lang="uk-UA" sz="3200" b="1" dirty="0" smtClean="0">
              <a:latin typeface="Monotype Corsiva" pitchFamily="66" charset="0"/>
            </a:endParaRPr>
          </a:p>
          <a:p>
            <a:pPr algn="ctr"/>
            <a:r>
              <a:rPr lang="uk-UA" sz="3200" b="1" dirty="0" smtClean="0">
                <a:latin typeface="Monotype Corsiva" pitchFamily="66" charset="0"/>
              </a:rPr>
              <a:t>(1933 – 1994)</a:t>
            </a:r>
            <a:endParaRPr lang="uk-UA" sz="3200" b="1" dirty="0" smtClean="0">
              <a:latin typeface="Monotype Corsiva" pitchFamily="66" charset="0"/>
            </a:endParaRPr>
          </a:p>
          <a:p>
            <a:pPr algn="ctr"/>
            <a:endParaRPr lang="ru-RU" dirty="0"/>
          </a:p>
        </p:txBody>
      </p:sp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Loner\Мои документы\Богачу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240360" cy="46580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Інтерв'ю з поетом-піснярем</a:t>
            </a:r>
            <a:endParaRPr lang="ru-RU" b="1" dirty="0"/>
          </a:p>
        </p:txBody>
      </p:sp>
      <p:pic>
        <p:nvPicPr>
          <p:cNvPr id="30722" name="Picture 2" descr="C:\Documents and Settings\Loner\Мои документы\богачук 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167376"/>
            <a:ext cx="3528392" cy="4244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Loner\Мои документы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48680"/>
            <a:ext cx="3862536" cy="427293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4293096"/>
            <a:ext cx="561564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Шануймося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єднаймося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будьмо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Тримаймося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родинного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стебла.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Забудьмо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чвари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себе не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гудьмо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Доволі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нас упало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із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сідла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User.HOME-E967CA32D9\Рабочий стол\881116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3175"/>
            <a:ext cx="9145588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72063" y="2357438"/>
            <a:ext cx="3857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1124744"/>
            <a:ext cx="3456384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atin typeface="Monotype Corsiva" pitchFamily="66" charset="0"/>
              </a:rPr>
              <a:t>Тиша навкруги…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User.HOME-E967CA32D9\Рабочий стол\881116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3175"/>
            <a:ext cx="9145588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72063" y="2357438"/>
            <a:ext cx="3857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1124744"/>
            <a:ext cx="3456384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atin typeface="Monotype Corsiva" pitchFamily="66" charset="0"/>
              </a:rPr>
              <a:t>Тиша навкруги…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1" name="Содержимое 4"/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0" y="1142984"/>
            <a:ext cx="9143999" cy="509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796408" y="1277144"/>
            <a:ext cx="3456384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atin typeface="Monotype Corsiva" pitchFamily="66" charset="0"/>
              </a:rPr>
              <a:t>Волинь моя</a:t>
            </a:r>
            <a:r>
              <a:rPr lang="uk-UA" sz="3600" b="1" dirty="0" smtClean="0">
                <a:latin typeface="Monotype Corsiva" pitchFamily="66" charset="0"/>
              </a:rPr>
              <a:t>…</a:t>
            </a:r>
            <a:endParaRPr lang="ru-RU" sz="3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1350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72063" y="2357438"/>
            <a:ext cx="38576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err="1" smtClean="0">
                <a:latin typeface="Monotype Corsiva" pitchFamily="66" charset="0"/>
              </a:rPr>
              <a:t>Дуже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ru-RU" sz="4400" b="1" dirty="0" err="1" smtClean="0">
                <a:latin typeface="Monotype Corsiva" pitchFamily="66" charset="0"/>
              </a:rPr>
              <a:t>багато</a:t>
            </a:r>
            <a:r>
              <a:rPr lang="ru-RU" sz="4400" b="1" dirty="0" smtClean="0">
                <a:latin typeface="Monotype Corsiva" pitchFamily="66" charset="0"/>
              </a:rPr>
              <a:t> часу проводив </a:t>
            </a:r>
            <a:r>
              <a:rPr lang="ru-RU" sz="4400" b="1" dirty="0" err="1" smtClean="0">
                <a:latin typeface="Monotype Corsiva" pitchFamily="66" charset="0"/>
              </a:rPr>
              <a:t>онук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ru-RU" sz="4400" b="1" dirty="0" err="1" smtClean="0">
                <a:latin typeface="Monotype Corsiva" pitchFamily="66" charset="0"/>
              </a:rPr>
              <a:t>з</a:t>
            </a:r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ru-RU" sz="4400" b="1" dirty="0" err="1" smtClean="0">
                <a:latin typeface="Monotype Corsiva" pitchFamily="66" charset="0"/>
              </a:rPr>
              <a:t>дідусем</a:t>
            </a:r>
            <a:r>
              <a:rPr lang="ru-RU" sz="4400" b="1" dirty="0" smtClean="0">
                <a:latin typeface="Monotype Corsiva" pitchFamily="66" charset="0"/>
              </a:rPr>
              <a:t>…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s://encrypted-tbn0.gstatic.com/images?q=tbn:ANd9GcRRdJR3SS04jHQEevHHu71zvHyckKAn0qQdJdKGEQMB3huK4sXuYncwcZb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4339982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5733256"/>
            <a:ext cx="4751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latin typeface="Monotype Corsiva" pitchFamily="66" charset="0"/>
              </a:rPr>
              <a:t>Вишивала</a:t>
            </a:r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err="1" smtClean="0">
                <a:latin typeface="Monotype Corsiva" pitchFamily="66" charset="0"/>
              </a:rPr>
              <a:t>мати</a:t>
            </a:r>
            <a:r>
              <a:rPr lang="ru-RU" sz="3200" b="1" dirty="0" smtClean="0">
                <a:latin typeface="Monotype Corsiva" pitchFamily="66" charset="0"/>
              </a:rPr>
              <a:t>, </a:t>
            </a:r>
            <a:r>
              <a:rPr lang="ru-RU" sz="3200" b="1" dirty="0" err="1" smtClean="0">
                <a:latin typeface="Monotype Corsiva" pitchFamily="66" charset="0"/>
              </a:rPr>
              <a:t>вишивала</a:t>
            </a:r>
            <a:r>
              <a:rPr lang="ru-RU" sz="3200" b="1" dirty="0" smtClean="0">
                <a:latin typeface="Monotype Corsiva" pitchFamily="66" charset="0"/>
              </a:rPr>
              <a:t>…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20482" name="AutoShape 2" descr="https://encrypted-tbn3.gstatic.com/images?q=tbn:ANd9GcTYncbHY_V1SNMQ3K6PUc7NXag2-mjgFnQ2CAurgwWubMaFxqm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encrypted-tbn3.gstatic.com/images?q=tbn:ANd9GcTYncbHY_V1SNMQ3K6PUc7NXag2-mjgFnQ2CAurgwWubMaFxqm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encrypted-tbn3.gstatic.com/images?q=tbn:ANd9GcTYncbHY_V1SNMQ3K6PUc7NXag2-mjgFnQ2CAurgwWubMaFxqm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encrypted-tbn3.gstatic.com/images?q=tbn:ANd9GcTYncbHY_V1SNMQ3K6PUc7NXag2-mjgFnQ2CAurgwWubMaFxqm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9" name="Picture 9" descr="C:\Documents and Settings\Loner\Рабочий стол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217909"/>
            <a:ext cx="3084165" cy="411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155679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...Не </a:t>
            </a:r>
            <a:r>
              <a:rPr lang="ru-RU" sz="2800" b="1" dirty="0" err="1" smtClean="0">
                <a:latin typeface="Monotype Corsiva" pitchFamily="66" charset="0"/>
              </a:rPr>
              <a:t>оминула</a:t>
            </a:r>
            <a:r>
              <a:rPr lang="ru-RU" sz="2800" b="1" dirty="0" smtClean="0">
                <a:latin typeface="Monotype Corsiva" pitchFamily="66" charset="0"/>
              </a:rPr>
              <a:t> стороною </a:t>
            </a:r>
            <a:r>
              <a:rPr lang="ru-RU" sz="2800" b="1" dirty="0" err="1" smtClean="0">
                <a:latin typeface="Monotype Corsiva" pitchFamily="66" charset="0"/>
              </a:rPr>
              <a:t>Богачукове</a:t>
            </a:r>
            <a:r>
              <a:rPr lang="ru-RU" sz="2800" b="1" dirty="0" smtClean="0">
                <a:latin typeface="Monotype Corsiva" pitchFamily="66" charset="0"/>
              </a:rPr>
              <a:t> село </a:t>
            </a:r>
            <a:r>
              <a:rPr lang="ru-RU" sz="2800" b="1" dirty="0" err="1" smtClean="0">
                <a:latin typeface="Monotype Corsiva" pitchFamily="66" charset="0"/>
              </a:rPr>
              <a:t>й</a:t>
            </a:r>
            <a:r>
              <a:rPr lang="ru-RU" sz="2800" b="1" dirty="0" smtClean="0">
                <a:latin typeface="Monotype Corsiva" pitchFamily="66" charset="0"/>
              </a:rPr>
              <a:t> </a:t>
            </a:r>
            <a:r>
              <a:rPr lang="ru-RU" sz="2800" b="1" dirty="0" err="1" smtClean="0">
                <a:latin typeface="Monotype Corsiva" pitchFamily="66" charset="0"/>
              </a:rPr>
              <a:t>війна</a:t>
            </a:r>
            <a:r>
              <a:rPr lang="ru-RU" sz="2800" b="1" dirty="0" smtClean="0">
                <a:latin typeface="Monotype Corsiva" pitchFamily="66" charset="0"/>
              </a:rPr>
              <a:t>.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19458" name="AutoShape 2" descr="data:image/jpeg;base64,/9j/4AAQSkZJRgABAQAAAQABAAD/2wCEAAkGBhQSERUUExQWFBUWGBUXFxUXGBgYGBgYGBgWFRgUGBYXHCYgGBojGhcUHy8gIycpLC0sGB4xNTAqNSYrLCkBCQoKDgwOGg8PGikkHyQsKSwsLCwpLCwsLCwpLCksKSwsLCwsKSwsLCksLCwpLCwsLCkpLCwsLCwpKSksLCwsLP/AABEIALABHgMBIgACEQEDEQH/xAAaAAACAwEBAAAAAAAAAAAAAAADBAIFBgEA/8QAPhAAAQIEBAMFBgQEBgMBAAAAAQIRAAMhMQQSQVEFYXEigZGhsRMyQsHR8AYUUuEjYnLxFTOCkqKyc8LSJP/EABkBAAMBAQEAAAAAAAAAAAAAAAECAwAEBf/EACQRAAICAgICAgMBAQAAAAAAAAABAhEhMQMSIkFRYRMygXFC/9oADAMBAAIRAxEAPwByZP5GOJm8oPLk7xMywBaPI0euBSeUSDbCIqRB5UnWAw4JJSNvOJ+1TtEVwqTANY0rFvQNATOJNYXmTdoCpRMHqax/85FBxk5FgpJ/ie0JSS4BGWqRoamHwRFNx+cy5SrhOZx1aH415E+T9TTyJlA1RvHpuLI1ir4VxBJkpYAUZhyJB84mqc8I45HvFhJk8k1JjwnK3iIRHs8ENnCo7xU/iLihlS2TRSqA7DU9agd8PqxqHYrS+ziMRxjGqmzCS9CWSfhFm8ovxQuWTn5Z0gMgOXdud/7w4nKNHGr35/23EKcOWCsBVBb6xoU8FBSCKuR9hgY6ZtJ0zmhFtYC8G4nkWEiqSKD6PzB8o1kuY8YwYAImSyuiXqdqKu46Req4ugNlUk710p5xy8kbdo6uN0qZeFR2iE1Uew+IBF3G4ic+XTrESwvnggXC5LR4rgUEZ9vEhNELEx0KjUEdQqOrY2MKGOEHeNQozWPJMASo7wUGkFGITYGFwYmBLEYxITGgiFvAM0SQpowAkwtApssQVS3iCecEwSbPApCpc2MTCgYIMsYAaSlKfeU5j0zFjSF8qYgpcbATs3EnQQqtZiRW8VGL4itJUBkcE0JylgaVNCSGNtRDJXoVutlkl4IzRnB+IF5Sye1p51CQHNoXxPE8QEEklI2urm5Ap8of8TYv5EaTETQPeIHlGd/EM9Kghv1GIcLR7YOWce8TX1g/HcKEypZAB7VwG038YaMFGQkpOUbC8FmhMn3VHtKsH1MWUriaBcLHVB+UVOH4gJaGck5iQARsD1GtRtApv4iU7B1cg9uaj8hGcLbwZTpLJczOPSUIKiT0YgqOyXjN4/j02cSEAoRsl3OgdTfSFcTMXiJmcgkPlA03YHzi5wMgKl/pfspIACtaggu1KgxRQjDNZJucp4WikKAEtlBVuCpx107o6MAWCiSAoFiLPShJ3DxZ8KKSZwICSyhm/TVjWIzUlUjKC4UkqCdlJJJ8UtDuWROotgcKAkTFJCkkl1JfMk/zCzRdDiktEskTM2UUGYg0sGEVPCMfkzMntKAAGj7kCE8ckoSUk1UQo7M1weunKFcezpjKXWNojMxS5ynUSSdySBWw5Q7K4OpsxTSjMKPtuesJYTCrNQoJCakqIDDv+kWeDM1SXRPJ5Zj6KNXh5OsIWOdneH8TXIIBJyn1IYFm5RruC4n2kqqsxCjVmbl5xgsZi1HsrDKTTbXbTWNfwHE/wEbt8zEOWOLK8Us0W82Q8BUgQdGIj00AxynUgATHmiKhHM8EYaQaRLK8AlzYKJgjAZP2UdEptY8FRIKjAIKERAgxL6QDWMA9liXs48UR4ARgnlRwwQgbwFUuMA7Lw8SVLj2aPFcLYwNSIAqHCoGICUNIyCClyYqOP8KKyFoQ6tTQilgRqDF4dhHUIa8NGTTsWUU1RiOHSlCYoqaWtNcraV8f3hlQzqPR1HrUDqY9+IlD8wTr7vXsoIH/AGiQmdhgzgutW5ez7aR1PNSOVL0VvBl5VEVYmoJAtZ9mrWLHjPEwuUEOnM6SMpBo7NyMVWJS5WXZIYltbUG9zFWldfA+cV6qT7E+3VUWuPCZYBPaKgliRZNyBUwuvjby8iJaZYIZZFVKqNTURzjJdEk8m8hFbLS6m+/HTrDximrYkm08FrgEAV2BI6sC3W4eLabhPZhCsquyJiWGoKiA56XPpFDhMWxbkR1zcjasX/DOIVYv7rEByzOGbofKJTvZSFaFVoTLmFIBUSXIfLQ1IJGnlWtov08OlhNEgU025GMnj8YVTVPR8oJGwsOlXi/4fxxJSAQwAIFRYWLk9fGJ8kZUmh4NW0yp41hjh1ukAgjVj3KB9Yo5iiqpubDpsI23GZAnSbOQXFqto4e9ow06UQWsRflF+F9l9keaPV/RZYRCeRcF30qBbe8P8OAExQKAzuljoNjq2xjPoXXY6GGHYA5iVbMR56wZRBGRb8RnS1Zyr3noG7RowJNgAfSB8DE4ZigbDMQTZywGsR4RgPaLGe12Nzsw+cawyQlLjMnKNAP+usSlJR8SsYuXkVuH4rNQXUc4ftABIYctXeNDIxaZiQpPTmCLgjeM1iseUzc2TQO1MwNPd8uohz8MYkKMxIoAXANw518olOOOxWEqdFyoRBxHpkzLe3hC8zisoXWkd8RpsvaGUiDJrFfK4ghVlg8nhtCxGeA2mGKWgqTtEUTAoUj0AwVKohNRHEKEEKYxqAOY8gxMiIl4xjqoi0SmK18oGFb0jGR0RJoIBA10hAnDBAGEBZ46p4xguYQNcyBqVESYJjKcfH/6De6D4jL8ohh5oyOSAkMSHuWJ9YL+KUlMwK3SPJRJ+UUc805Cl/skx3QXaKOGbqTIzpxUkv7o8ydBuYVQvtH71EMTnUEvSwSkWHduYHKkF1g3FPNmjoWiD2WmLR2BSwDPW6SPH6RUTJZHgHp6xosdJBRKIpmSB6j1MUsyaSPZgO5B79BzicHgpyLIFKBzfuv1+2HOHMPMKmSmig+ZWvJusJTpakqKTfZq15XggVlUGZ6av3E6nfSHeUTTGMTNdnqr3dLDe1X1g2DRKJBOYHVQI8woQvLWMyVFnCi4Pcw9Y9OQpSipNCSEsKOVaDuha9DX7Nhw5SMoCcquZAfwAir45+Hs3blsDqmz9H1irwWPKSXJzCjsKd+h0i9k4orDKIA/W9rMHftGOepcbtHR2jNUzLDhZKi1gWJs3Jzc7w/Jw4SsBQKimvOlSU0ILbGNBP4eyAhAvR9gXc+sVU2mIvZY5/ASo+aYdcnYT8fUs8J7hUCC3aBZizP2mo5YvHeIYwFIFyqqRYBtSdOsJY3EJTLUBc0vYUFujxU/nS5ygKNydBCRheR5SrA+JeZKypy3s2JPM9nwDwPATMq0Goc5XBuCRtsATWDiaUy3KR21GxJHZGXwd45w6Qost0KZwx7JYjevyMU+RKLBMlGIW615yB7oPZIBZw3OhEMf4Z+hKED+kExT4dZRMID5iHc3cuoqAsz0Y6CNOhykE3YO0Qm3HRaCTRWK4KoFwZZe4KG9LHmInNnKyMCxFFPcNsdYsCmkLTZBA7IcirbmE7XsfrWhLgstaSJi1HtCksbGrqOp9I0iD2Q9/ukV+GQMo1fX75vDUma1DUQJO3Y0Y0g7x1Co6FR72ohBzi0mIqSYKV0iJm0tGMRSoWMBWlv3gxW4/aIKWdRBMdMx4g8DJjil0gUYOmYI8ZnKKj/GUCtCN8wc82OnfAcRxwqITKAJOpLgdybmD0Yjmi3mTAKmkVy+Nodk/wARWyAVN3pBgUnhOchU1RWedu5Nh5mG5mWWjshthzMMkkDy2VP4jnBcu4zpqUsxylnvzaMqpQYXJ8ejCH+Jz80wBVg7ndzX0hDC1Wz5QXc8r5e+O3jj1icXJLtIGqZUE18x0O8Wq1UQugzZlMkeGlKm0GlcHQHaoUCRmsD+lnDkb+UV4mhMwjNYNmYM4rRxQbQbUtArrsu8SM0pKdiQ+lC/pFRiUFKmSySHdXK7v3nwh4SylC8xOYVO4cUPS0L/AJJSk0Yk/CmjXo1nMJHBSeRKRhcxDO5onQq58hzhcSt9KffSLBGCmJR/lkPQrLk9A1hAJqVVSQwBHZatRvexiqZFxAKXd9r61oHg/D8V2w/wlS67s3yEcm4RlJS7uXbrZzv8hAZ4ZRUDRyO4C56v6wcMGh6RhgtOayg5fmVUg6FTJS7WJqA4JvbXweK3C43KCCKFvKsWischbkn48wB84nJP+FItP/SzRxNVcwYgOWcPTRJEUkvEZc6yXmKNT8KQdH1NvCIzcaLB1UIqX5whMxJUSmw0As940IUac9BJiySQDQ35w7gUZgQlRBZgkPVy2l++K1KyRawqRFx+HVNnWR7tE7ZjQeAfxh54jgWGZBJ2EWQA3ZAABIc0vqNXgUqcqWQzg7GoPIOx7ocn8ZYsK6dmw5c/GF5016KJrVmSrxSKiJxv2UdemWSccFpUsjtgMmmatgHNQ501i0kY3sm2jHl/dx3CMwriNQCxYZXIIKkn4S99wdIZRiMyZakkZj2FtuDQka9ly/KJuFjxnRosJiAoX8YLMmMCRoO6KGWo18zAcRxQkZUlkjWJ/jKfk+S2l4lSZgBIKVXp7pNu4+vWLEojLYLFDNlJZJcOefzF+saDhuP9qgE3DpV1FH7798CcaG45XgeSVCCiBImFomibESwQLjyokGMDWGjIxKOFe8eFoEtffBBZxxAcRKCklJqCGiUceMYq8Rw7J2kByB1oBZumojnDymq0gJzAE2vvXpFpMQ8ZbDKCZywSSgEgD09TFV5JojLxZeTsU1NdWiu4lxEgEE29fm0C9ox2Yue6wjPY/G5ieZMU4+O2T5OSkLzcRmUTpbuguGlEmgJZiejgfOFk7wfAzwF1zXDBPxFwWPhHW1SORZZbKxpSgb9tvE/XyhBWBKmIFWcnRIFXMdxK+3lrR9G3UR4lotlpKJfPKVL/AKSAw63iX6lv2E+GTDMnZSQQrsnKGDM9tLQ9h5DKMtZIoohQI7QFgxBD0PWIcE4YETr2Dg/qcejQfG4dUuakpGYEEMbFVaFu/wAoSTTlSHjFqNs9MTLAAzrOuUMGF+1kT2epMVikAOU1KyyXvdNfEEP1j07jSilSRLSgKuqrnvPKASlMGutTgfypuT1hoprYrknoawkoZipRcAsVfzGh7haD8X/DzMqWzN7uri4HdXxg+JUhOGyIqVAJRzzepuYuUmgCth5ffnE5cjTtFFxpqjA+3AU5Dhqi1SSfnEJ012qX1t3WHWLD8Q4TKpwzE5edK13oQIrJQdUdUaas5JJp0xtQyo8h1Nz6wtLSbjSv7wxjgxSkaBz3/t6wEW+7RkZ7DSQ6rX1Gj77RdThLy5ScqUjS5Jq/PXxhHhuVyViguegdq70gU5YXMayAa5abnTvib8mUXih6VNStJyoSlIuSHJ5Bz5vA/wAwodkNke7ga3Bao/eOSFe0ISE9hNG/Uql+UW+I4SFByoBdK9PhYGot0hG1HYyTawLSZ0gUYE2LkH5N5wTET5aVJeWkhjcBwC1lJFSW8jBcJPQQZS05Vapah3PPrFdjpYlLDUSbOMyRXY+Ot4Cy6Y7wrGcWtIP8NRIcOKqa7gHUCh7oRXMcvd9d+cW+DwmUe0KgsUBAAAA1tCGLwSkTDKAe6pZ3Tcp6iNFrRpJ7FE1POND+HnClpOuVfqk+gihz5aam5i24HiD7YA6oUB3EH6xuTMWHjxI0qVCJPEWHSJ0jjOwkmZEzNgIHOOnq0YAwmZSBKMeQqPKWdowoLINS8dpHgmPKJjDg5xYE8jGQXNHtV9UeQDfKNiQ9IxWOSUzq6hA709g+Yi3FmyHNigU/ElQO5JfximXeLSclswNCCfHaK9chhmjshSOKeQLQeUMic3xH3eQsVfId8RkSn+fTWCL7SrcgPQQzdirAfAy1M+Zmch7sqhLd0P4lJVLOY9k5QVd9NA3npC2Gw4MutyWBfQUoNA73jQYbAqMlSSAygQNyNyNIhOSTs6IRvBX8IW5LC2XXkz13aHOJkqlndPaD3pX5RX/hZTqUFbAdGeNFOlUofEPEuTxkVhmBksVPzFAylvhTSu1BqTfpAZYJ9otTO4Hfm07gYvMJg0S5kwG4HZUAKA7Pa8UuKlCpSoZUkUNy9Crm0Wi08IhJVkv+DSuySpPurXlFOyHvEcZiyo5UnMf0o7R7yKDxEIYLGBaHV7PNLAcKSCZgGrnlGkwcxCkBSAAk6AN3RCXi7aLx8lSZl+LYGYpCHFUk9gc+0S9iaCg84W4fgcgClUL/ANqbxpONSHQSm9+8VHmBGfnYjOU6JHaJ56J+bc4tCTcaJTilKwuJEsknIonVRo+wbYeMQl8LMxYAygkVA0SKOfvWPSTmOYvyf1r4xcS5KZcoqUSkrDPq2/g5gOXXRlGyp4lIASrIOwmg/wB3vc7CvJ9YWVJIRWiipRqLuAx8H8YbxE4TVOk5JYYByztQU7oDj5jTJdcyUsXu9a17hDpvQrrY7w+WJNF0ZOcProQ27+sdVPKmUtzm9yUksSN1NpHMdMRNIWSwSC/q33vCpxhqagn3lWZOktOw+9IVK8+xm6x6GsRhFqAUkBC0+6zk00KiflDSJqcRLyEMsaWY9NNaRWYfFk+6inJz4x6fOUC+VSHuRrte0Dqw9kHw8yZh1iWoUUavUEakEaw1xid/CDe8mqVDROxPQt0POEMViVLRcrSzEqNUq0Ys4P1gMkLnJUA6gBmyk1ZJ58qNB65UmDt/yjpKbCoZyTzqx6Q/w6aPaSxY9v0p6CEClPwOQ17PD/Cv86WP6vSkGX6gjs1SVOBziQECEwgEM5B8jX6xGVOLOpk8ntX1t5xxUdljWUR4pjiFOKVBiTUgDHs0dTEREwRtGMIqTupQ6ERA/wDkI8I5MnBqhQ6gwniMUkfC43GZPreHSJuhs41SaulY1+E9YznH1usLFKv3G9R/MD4w5MxiKVc8x6UhXGqzIysDq2tdKbnQbRaCp2Rm7RUqmFyTV/7wO9DavdEcx109Y6kuXP3yjrSOYXCqdfSGcOWSVC4oP6jr3B/KAza8niabAAcn6xmBFvw5JJQmhypdjYUdz3mNBglkBySoWB06DlFTwaQ6lEizADR7/SNJJRRtto4eV5o7eJYMfgV+zmzCAT/EUANwCT9IfxPFZg+FKeqiT5CLbHcLEwPQEakUaj/fKM1j5aEOzHZ/pDxamxHcEQ4jjlBLEAEhiQpyQ71FxrXnCGHnJPvPl2Gp2OwiUvh65hK2NndmB6NQQL8ivOUAElNwNhcx0JJKjmk5N2EwOHzLyGhumoDc31ppF7wTiJTNMtTDNUNbNuOu0VEjCJExDlTEU66h9ovzwxM4EIV/EAdJFEgjQKifI08MtxprRa4zD5kEO0VHA+HBKllYsxRSjFySOendF9h5KvZgTGztXLUPvFRxriCJZpdhmA6v8zHNBvMUdE6xJimDkhcxSlNkTUmwyiorzNekVfE8evEzCEOUgFkgPT9TQPG8SzJyJoklyGZzBuFSFZFEEpBotepH6E/Mx1KNeTOVy7eKBSJYDgjMoU6U05+cH/I/G2WnxFY/5KDQYLCeylYl1ubnvAJjn5gMy5ij/MlZI70vaNbNSQniJLVBrTMm1NCGJCh0gmFQDMeZVIdRG5dgIFxDBpAzIWDoRyNXB1HI1EP8LkpuskJTpud+cFvFgSzQ4nOt8n8NGlWERMpCblC/EnxLwxJw6ptS4ToKB63JENfk0JFn5CIOSRdRszoKBMSrKcpfMLA7N0vE+HSgiWVZ8qs5YHUCnhUg8uYEM8e7KpYBD1q1nYBh4xVyqlmoPusWWUSeGMqQkKCgGSpy2x1T4wXDTMiwsCoJfYA0aAylJPYJJf3VWDtS/wB25wwkXTlYi457wH8BX0aCXiXJULMD60hGdLmEJeyaUBUSoBwW0DqN9QIW4diDLO7uCOn94ssJxYTCQxDB6xBpx0WTUtjEuYtglISmgo7kDWHUIOreJ+cIypawAzCgoQ+506wYqWA5y8gxrYM73eJsoMgR5jA5STqawZRhRylVML21uUqbxETn45KQyQlamBJ0S+5+V4YGPRmbO5swdvSEsThQE9k+8oqe+Yk/L0EVX2ReNAZozgEpFjbssb02eB4Th/s+2WVysa17I0Nv2iE1CkkhLqJBHQmn70geIRMQB2qm/wCo7X03EU/pP3oBjuFMSWHvGju9BQBncWtFVicMU/CQCaOG8Y1ZlhOXNVhpRyKVPMvAFdqqgCpdaiyRZtnPpDR5GhZcaZSS8OJYdYqoFnbx3h7gnDAoFawwLEfIwTHITkUTTNMSg8kJLty38IfUXQwFkuw52HhGlN0aMVZHhCmSql1EvbleLbCzHFqb28Hv1hLAy0sBQsKF3H9+sOrA1trHPN5OiOgOPxGVOUXV6bwjN4PKAzLDnK7HQCr9YiVlc87JDn5CIcRxJUJtRQADxekOk1gR07bIqxRYILBtBYPZLevQwDGAzQpeWyVpzJoXaj6kRXGe02ppT/rz6xbcIU0tYAcgu24oR3FiIq11Vkk+2CkzvkanY8S4H1i24H/lpJoEksBqQdYGcNLnFISBJymxsRqBzho8DyB5Si1yL94Go5QZyTVMEYtOy1RxEgErYA2Au3OKji2IGUzGrW/OifmYHhJxm1VcUUOf0gfGAVIoQAFAl/u0TjFKRSUriJYfgxNSa0MxT0D1yjdTX6iLLErdACf4csW/UYlhJpKEpynI57Violy7a1huVgySSodNm0GrQZSzkEY4wV6MDKI7MuYr+YtXuJELTMEkghFFD4FUPVL37iYfxikJOUOpewFf9xhHEzgo5VqKVaVCujsXTDRbYkkirnBhShtlrVxdotODJM1KUtRDlXMuflEsFwdCSJk4g0Bync1Y00iPCZzScqACtRUXPwi1YeUrWBYqnk0CPZoABYGmvygqp4ajNckbCFcNwxKKqOZeqj8hBMZOASXLOw21jkxeDqV1kzfGpuecGNQK8qmEyG1/eLTEyJcyc6VAAIdwLl9BqdYrk4JSiasNzc90dkZKqOSSd2MYBeb+GSQFEWD97w/NnZUlMz3kUCxcjceTiEcOsI91j/Mfo8RmzCq7qfuA6D9oDVsdOkcm4kkkjUNz/vB8DNKdSc3vbdY5hpBJs55JUW8A0NIwKs1ljkAB84EmtGSezR4WaFJpYUryhhPSKWVh1ABxMA2BT6Z4ssPitFZu8fMRytfB1xl8jR6R4qAsIimaDrHSIQIhgMI2btZk2cgCouzaaQzPlC4FksBs1aR2QhkgaACFeJYtSQAhsxOumsNmTEwkV03EBBDmpqd6wDEcSTmBZR5Fm7o9PwWqXWslySPmaH0g0vhJNVqynf5Pfwi3iS8iE/Fe0SB7NSRmTXlmD+sOYiV2kE6JZXI3MSRLQguCpR8fAmsF9oo/Cvv/AHEK38DJfItisGmYD2TlUcxa+ajHyg2GxQClhRAIVbk1G3g8rMBUdxuO8QpiVJSolQ5OUlQO1QL+cLvAWqyhxkntMCd/3iEwE0H3zhE44kNKBPMgJSO68OoT2edCS7B9g8BxaGTsqcTPXKSsplmqnKlWegASLqhMScQpyopQFXCiB4iNCpeamTMOTG0dGU3lnwSfnDqdehHD7M/J4Wfj9nM/1sekOyeEGi5ZKFCmUnMDycaGH5kmX+hSeYcehhdQSPddXVP/ALBvWD3bMopHMRw0zJZIBRMvemYa8+t4JJCpargoIrUUPTY1tEPzagfebklWf/iawFWEC1EkP/Ucn/EftAzpgx6CzcfK7Rpm6aDcjW8V0xpoSoA5K03ZSXYdCfGPYzg0tRpMCDqkBx3MYDLwq0Nlme0ALgEFPqdYpFRrAknK8mikpBqGamXZm0hjJFPg8QCokf6kvUKe7Gm9r0MWKOjdaRCSyXi8AsfITMDZikC6gWLfpfnC0tCEJ7ACE7/Er5mIzVOoJzJAFTXV7NEcTOFWqzADUncvpDpMR08is3thRUHCRmJPpyg3BeHZJYLVVU9HpBpzS5Kh7xykqiUmapMpLagf27odtuNIVJXbCY3G+zBa9tLnSE5WGKu1MBUo2cUHR4d/KAgUcgg5juPUcoZTLXy8In2S0PV7KLiSEy0hRLqNNRlPJoeweGQeyopKgKsQe/xhjF8LTMyvpsx9YGngaQxSAGe4Ff6t9obsmtg6tMXVhpIckpU2gL3LWhqViJQCmIRloQUsR3GsdxGBSuWSAlJApQAU+EkNTSEUYYLBUoOWAFwQ9nNQRWxjKntgyvRZykOOzMJH8oT9IHNwy6kTGG5Z/SEMOpSSkue2AFHKbh2L2JLNYHlDkvhsuZ2lFSlfzGncLNGqgp3o9Lw8whxOcbgpI9IfwwWkdolWx7PyaEc/sZgBFFUo1rVA1BIq1jyh9MsH41cmPlQQkhkECQdCIOlRhf8ALkWWrvYjzEeZY/Sof7frCDoMlMKpwgKsxvUDlW/gB4Q2TEY1hasAMOHesdEpI0EFzR4xrNREmPCOx6NYKIqEQ9kW35WEEKo9GNQqqSTcsNhEvZgWDnmYNHfZxrNQuvNvTYCBqSW18fkIa9nHhLg2ChQSSbh+aiT5RxUlRuQRtUDy+sOkxwARuxupXqwxNso6AREYYC4zHYknyizCBHQkQewOoiAv4UAdfoI7+WmG6wOQT9YbUvaB5CbqMCzKIjiMA/vKHWoI6F4VRgE/qVMGzrI/4xbpwyRoCdzX1gptDKbN0KgYFINJPl/9CGEMzKQpraH0rDEyWr9R7mHyMCGGVqo+JjdrN1o9Mw8tQKQohwQ1Qa8jFdMzysqVBwAwUkPmqLjQsPKH/ZkXUT1AP7wRSQtJSWI2qD1684KdCtWdwuJzCxSB+oN6waRPSqygekAn4NSksJjaVFfEEQvM4epAcEMzEJGW2tSX8oWk/Y9tFoFiIYiaKDX9iPVopSSlu0CCaCuz3Bi1RJBSxJqBttGaoybYJOJSgjMRTNzqTRo8eLIckAl9Oz01PKCSsChOlYKvBoPwg90a4i1IWnY0FNUqbmKcqiI4Sak0zBwXGh5iC/4cgWdP9JI8naF8Zw8liMqiP1BnHMj1aCnHRmpbHJ2ECquQWIBGx0Y0MLSppBCJjEl8ixSo+E7H1EdwGJCewvMk6ZmI6BWsE4nhXSVJ95NR3fZ8430wvKtDSFFqF3a/1+sGMLyQCkNBH5wjGR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9" name="Picture 3" descr="C:\Documents and Settings\Loner\Рабочий стол\загруженное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520" y="2590800"/>
            <a:ext cx="5691556" cy="3502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1268760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Три </a:t>
            </a:r>
            <a:r>
              <a:rPr lang="ru-RU" sz="3600" b="1" dirty="0" err="1" smtClean="0">
                <a:latin typeface="Monotype Corsiva" pitchFamily="66" charset="0"/>
              </a:rPr>
              <a:t>доленьки</a:t>
            </a:r>
            <a:r>
              <a:rPr lang="ru-RU" sz="3600" b="1" dirty="0" smtClean="0">
                <a:latin typeface="Monotype Corsiva" pitchFamily="66" charset="0"/>
              </a:rPr>
              <a:t> — </a:t>
            </a:r>
          </a:p>
          <a:p>
            <a:r>
              <a:rPr lang="ru-RU" sz="3600" b="1" dirty="0" smtClean="0">
                <a:latin typeface="Monotype Corsiva" pitchFamily="66" charset="0"/>
              </a:rPr>
              <a:t>три </a:t>
            </a:r>
            <a:r>
              <a:rPr lang="ru-RU" sz="3600" b="1" dirty="0" err="1" smtClean="0">
                <a:latin typeface="Monotype Corsiva" pitchFamily="66" charset="0"/>
              </a:rPr>
              <a:t>квітки</a:t>
            </a:r>
            <a:r>
              <a:rPr lang="ru-RU" sz="3600" b="1" dirty="0" smtClean="0">
                <a:latin typeface="Monotype Corsiva" pitchFamily="66" charset="0"/>
              </a:rPr>
              <a:t> на </a:t>
            </a:r>
            <a:r>
              <a:rPr lang="ru-RU" sz="3600" b="1" dirty="0" err="1" smtClean="0">
                <a:latin typeface="Monotype Corsiva" pitchFamily="66" charset="0"/>
              </a:rPr>
              <a:t>столі</a:t>
            </a:r>
            <a:r>
              <a:rPr lang="ru-RU" sz="3600" b="1" dirty="0" smtClean="0">
                <a:latin typeface="Monotype Corsiva" pitchFamily="66" charset="0"/>
              </a:rPr>
              <a:t>…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18433" name="Picture 1" descr="C:\Documents and Settings\Loner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1391" y="2586038"/>
            <a:ext cx="4703159" cy="29311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AWD93LPCAR88KIJCA0T37LECAJCUD90CAAU16BCCAPLAUHCCAG0V2YACAN6I3NJCAI638AHCAZO7D28CAG5UC4JCAZG2QCTCAMIFSTICA0XEF41CA3LMMJBCAKOJDWRCALXCGYLCACD2WO1CAYRPMSOCACCE7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0"/>
            <a:ext cx="18351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AutoShape 2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encrypted-tbn0.gstatic.com/images?q=tbn:ANd9GcRRdJR3SS04jHQEevHHu71zvHyckKAn0qQdJdKGEQMB3huK4sXuYncwcZb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далині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сходяться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дороги,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Стояв солдат,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одягнений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граніт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D2D2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14" name="Picture 6" descr="C:\Documents and Settings\Loner\Рабочий стол\загруженно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4833" y="1052736"/>
            <a:ext cx="3775554" cy="504056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572000" y="1415247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 в </a:t>
            </a:r>
            <a:r>
              <a:rPr lang="ru-RU" sz="2400" b="1" dirty="0" err="1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далині</a:t>
            </a:r>
            <a: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де </a:t>
            </a:r>
            <a:r>
              <a:rPr lang="ru-RU" sz="2400" b="1" dirty="0" err="1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сходяться</a:t>
            </a:r>
            <a: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дороги,</a:t>
            </a:r>
            <a:b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Стояв солдат, </a:t>
            </a:r>
            <a:r>
              <a:rPr lang="ru-RU" sz="2400" b="1" dirty="0" err="1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одягнений</a:t>
            </a:r>
            <a:r>
              <a:rPr lang="ru-RU" sz="2400" b="1" dirty="0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ru-RU" sz="2400" b="1" dirty="0" err="1" smtClean="0">
                <a:solidFill>
                  <a:srgbClr val="2D2D2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граніт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</TotalTime>
  <Words>155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Він крила пісням дарував…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Інтерв'ю з поетом-піснярем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Доки буде жити Україна, Не заблудить пісня і моя…</dc:title>
  <cp:lastModifiedBy>User</cp:lastModifiedBy>
  <cp:revision>12</cp:revision>
  <dcterms:modified xsi:type="dcterms:W3CDTF">2014-01-28T18:22:43Z</dcterms:modified>
</cp:coreProperties>
</file>