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60" r:id="rId5"/>
    <p:sldId id="265" r:id="rId6"/>
    <p:sldId id="261" r:id="rId7"/>
    <p:sldId id="266" r:id="rId8"/>
    <p:sldId id="262" r:id="rId9"/>
    <p:sldId id="267" r:id="rId10"/>
    <p:sldId id="269" r:id="rId11"/>
    <p:sldId id="275" r:id="rId12"/>
    <p:sldId id="270" r:id="rId13"/>
    <p:sldId id="276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63" r:id="rId25"/>
    <p:sldId id="288" r:id="rId26"/>
    <p:sldId id="289" r:id="rId27"/>
    <p:sldId id="29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0.png"/><Relationship Id="rId10" Type="http://schemas.openxmlformats.org/officeDocument/2006/relationships/image" Target="../media/image44.png"/><Relationship Id="rId4" Type="http://schemas.microsoft.com/office/2007/relationships/hdphoto" Target="../media/hdphoto1.wdp"/><Relationship Id="rId9" Type="http://schemas.openxmlformats.org/officeDocument/2006/relationships/image" Target="../media/image43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ite.igis.ru/blog/media/10260/146398609617577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6192688" cy="673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38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0" t="1453" r="12545" b="2114"/>
          <a:stretch/>
        </p:blipFill>
        <p:spPr bwMode="auto">
          <a:xfrm>
            <a:off x="0" y="226098"/>
            <a:ext cx="5192486" cy="659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://our-travels.info/ost/foto/Ukraine/Sumy/Sumy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284984"/>
            <a:ext cx="160391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http://our-travels.info/ost/foto/Ukraine/Sumy/Sumy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60013"/>
            <a:ext cx="4840292" cy="564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3789782" y="3789040"/>
            <a:ext cx="13414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Овал 6"/>
          <p:cNvSpPr/>
          <p:nvPr/>
        </p:nvSpPr>
        <p:spPr>
          <a:xfrm>
            <a:off x="7874498" y="2119536"/>
            <a:ext cx="13414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2" y="-1"/>
            <a:ext cx="5080248" cy="682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2" y="-1"/>
            <a:ext cx="9148192" cy="684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760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12" y="116632"/>
            <a:ext cx="49168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     + </a:t>
            </a:r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6 = </a:t>
            </a:r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uk-UA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23293" y="160764"/>
            <a:ext cx="368883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+ 4 = 10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1880537"/>
            <a:ext cx="326563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+ 3 = 7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772816"/>
            <a:ext cx="480131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 + </a:t>
            </a:r>
            <a:r>
              <a:rPr lang="uk-UA" sz="8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8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7	</a:t>
            </a:r>
            <a:endParaRPr lang="uk-UA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91817"/>
            <a:ext cx="864096" cy="85219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788081" y="1993429"/>
            <a:ext cx="864096" cy="85219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231850" y="116632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uk-UA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96578" y="1830977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uk-UA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331640" y="4077072"/>
                <a:ext cx="5936068" cy="27045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600" b="1" i="1" smtClean="0">
                              <a:solidFill>
                                <a:srgbClr val="C0000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uk-UA" sz="16600" b="1" i="1" smtClean="0">
                              <a:solidFill>
                                <a:srgbClr val="C0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r>
                            <a:rPr lang="uk-UA" sz="16600" b="1" i="1" smtClean="0">
                              <a:solidFill>
                                <a:srgbClr val="C0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𝟒</m:t>
                          </m:r>
                        </m:e>
                        <m:sup>
                          <m:r>
                            <a:rPr lang="uk-UA" sz="16600" b="1" i="1" smtClean="0">
                              <a:solidFill>
                                <a:srgbClr val="C0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uk-UA" sz="199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4077072"/>
                <a:ext cx="5936068" cy="270458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91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 animBg="1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0" t="1453" r="12545" b="2114"/>
          <a:stretch/>
        </p:blipFill>
        <p:spPr bwMode="auto">
          <a:xfrm>
            <a:off x="0" y="-48235"/>
            <a:ext cx="5436096" cy="6906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http://our-travels.info/ost/foto/Ukraine/Sumy/Gluhov/Hluhov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915" y="-27586"/>
            <a:ext cx="5558739" cy="509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http://our-travels.info/ost/foto/Ukraine/Sumy/Gluhov/Hluhov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208823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6948272" y="3501008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Овал 8"/>
          <p:cNvSpPr/>
          <p:nvPr/>
        </p:nvSpPr>
        <p:spPr>
          <a:xfrm>
            <a:off x="2195736" y="2420904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627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3" y="-27586"/>
            <a:ext cx="9174953" cy="6964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08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ukrmap.su/program2009/gr/Maps/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" y="-11562"/>
            <a:ext cx="5364088" cy="687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51720" y="332656"/>
            <a:ext cx="3110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165 річок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9" y="6279"/>
            <a:ext cx="9158039" cy="6852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005" y="7839"/>
            <a:ext cx="24705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4 річки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36296" y="111943"/>
            <a:ext cx="17352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Псел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4647304" y="144966"/>
            <a:ext cx="3013584" cy="6585194"/>
          </a:xfrm>
          <a:custGeom>
            <a:avLst/>
            <a:gdLst>
              <a:gd name="connsiteX0" fmla="*/ 3013584 w 3013584"/>
              <a:gd name="connsiteY0" fmla="*/ 0 h 6585194"/>
              <a:gd name="connsiteX1" fmla="*/ 694130 w 3013584"/>
              <a:gd name="connsiteY1" fmla="*/ 1839951 h 6585194"/>
              <a:gd name="connsiteX2" fmla="*/ 2344511 w 3013584"/>
              <a:gd name="connsiteY2" fmla="*/ 2007219 h 6585194"/>
              <a:gd name="connsiteX3" fmla="*/ 2199545 w 3013584"/>
              <a:gd name="connsiteY3" fmla="*/ 3044283 h 6585194"/>
              <a:gd name="connsiteX4" fmla="*/ 1385506 w 3013584"/>
              <a:gd name="connsiteY4" fmla="*/ 2587083 h 6585194"/>
              <a:gd name="connsiteX5" fmla="*/ 928306 w 3013584"/>
              <a:gd name="connsiteY5" fmla="*/ 3267307 h 6585194"/>
              <a:gd name="connsiteX6" fmla="*/ 248081 w 3013584"/>
              <a:gd name="connsiteY6" fmla="*/ 3546088 h 6585194"/>
              <a:gd name="connsiteX7" fmla="*/ 337291 w 3013584"/>
              <a:gd name="connsiteY7" fmla="*/ 4025590 h 6585194"/>
              <a:gd name="connsiteX8" fmla="*/ 103116 w 3013584"/>
              <a:gd name="connsiteY8" fmla="*/ 4594302 h 6585194"/>
              <a:gd name="connsiteX9" fmla="*/ 181174 w 3013584"/>
              <a:gd name="connsiteY9" fmla="*/ 4873083 h 6585194"/>
              <a:gd name="connsiteX10" fmla="*/ 2132637 w 3013584"/>
              <a:gd name="connsiteY10" fmla="*/ 6456556 h 6585194"/>
              <a:gd name="connsiteX11" fmla="*/ 2199545 w 3013584"/>
              <a:gd name="connsiteY11" fmla="*/ 6490010 h 6585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13584" h="6585194">
                <a:moveTo>
                  <a:pt x="3013584" y="0"/>
                </a:moveTo>
                <a:cubicBezTo>
                  <a:pt x="1909613" y="752707"/>
                  <a:pt x="805642" y="1505415"/>
                  <a:pt x="694130" y="1839951"/>
                </a:cubicBezTo>
                <a:cubicBezTo>
                  <a:pt x="582618" y="2174487"/>
                  <a:pt x="2093609" y="1806497"/>
                  <a:pt x="2344511" y="2007219"/>
                </a:cubicBezTo>
                <a:cubicBezTo>
                  <a:pt x="2595413" y="2207941"/>
                  <a:pt x="2359379" y="2947639"/>
                  <a:pt x="2199545" y="3044283"/>
                </a:cubicBezTo>
                <a:cubicBezTo>
                  <a:pt x="2039711" y="3140927"/>
                  <a:pt x="1597379" y="2549912"/>
                  <a:pt x="1385506" y="2587083"/>
                </a:cubicBezTo>
                <a:cubicBezTo>
                  <a:pt x="1173633" y="2624254"/>
                  <a:pt x="1117877" y="3107473"/>
                  <a:pt x="928306" y="3267307"/>
                </a:cubicBezTo>
                <a:cubicBezTo>
                  <a:pt x="738735" y="3427141"/>
                  <a:pt x="346583" y="3419708"/>
                  <a:pt x="248081" y="3546088"/>
                </a:cubicBezTo>
                <a:cubicBezTo>
                  <a:pt x="149579" y="3672468"/>
                  <a:pt x="361452" y="3850888"/>
                  <a:pt x="337291" y="4025590"/>
                </a:cubicBezTo>
                <a:cubicBezTo>
                  <a:pt x="313130" y="4200292"/>
                  <a:pt x="129135" y="4453053"/>
                  <a:pt x="103116" y="4594302"/>
                </a:cubicBezTo>
                <a:cubicBezTo>
                  <a:pt x="77097" y="4735551"/>
                  <a:pt x="-157080" y="4562707"/>
                  <a:pt x="181174" y="4873083"/>
                </a:cubicBezTo>
                <a:cubicBezTo>
                  <a:pt x="519427" y="5183459"/>
                  <a:pt x="1796242" y="6187068"/>
                  <a:pt x="2132637" y="6456556"/>
                </a:cubicBezTo>
                <a:cubicBezTo>
                  <a:pt x="2469032" y="6726044"/>
                  <a:pt x="2190252" y="6488152"/>
                  <a:pt x="2199545" y="649001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олилиния 4"/>
          <p:cNvSpPr/>
          <p:nvPr/>
        </p:nvSpPr>
        <p:spPr>
          <a:xfrm>
            <a:off x="1929161" y="2909055"/>
            <a:ext cx="3222702" cy="625882"/>
          </a:xfrm>
          <a:custGeom>
            <a:avLst/>
            <a:gdLst>
              <a:gd name="connsiteX0" fmla="*/ 0 w 3222702"/>
              <a:gd name="connsiteY0" fmla="*/ 135228 h 625882"/>
              <a:gd name="connsiteX1" fmla="*/ 903249 w 3222702"/>
              <a:gd name="connsiteY1" fmla="*/ 224438 h 625882"/>
              <a:gd name="connsiteX2" fmla="*/ 1538868 w 3222702"/>
              <a:gd name="connsiteY2" fmla="*/ 23716 h 625882"/>
              <a:gd name="connsiteX3" fmla="*/ 1962615 w 3222702"/>
              <a:gd name="connsiteY3" fmla="*/ 23716 h 625882"/>
              <a:gd name="connsiteX4" fmla="*/ 2620537 w 3222702"/>
              <a:gd name="connsiteY4" fmla="*/ 202135 h 625882"/>
              <a:gd name="connsiteX5" fmla="*/ 2955073 w 3222702"/>
              <a:gd name="connsiteY5" fmla="*/ 391706 h 625882"/>
              <a:gd name="connsiteX6" fmla="*/ 3222702 w 3222702"/>
              <a:gd name="connsiteY6" fmla="*/ 625882 h 62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22702" h="625882">
                <a:moveTo>
                  <a:pt x="0" y="135228"/>
                </a:moveTo>
                <a:cubicBezTo>
                  <a:pt x="323385" y="189125"/>
                  <a:pt x="646771" y="243023"/>
                  <a:pt x="903249" y="224438"/>
                </a:cubicBezTo>
                <a:cubicBezTo>
                  <a:pt x="1159727" y="205853"/>
                  <a:pt x="1362307" y="57170"/>
                  <a:pt x="1538868" y="23716"/>
                </a:cubicBezTo>
                <a:cubicBezTo>
                  <a:pt x="1715429" y="-9738"/>
                  <a:pt x="1782337" y="-6020"/>
                  <a:pt x="1962615" y="23716"/>
                </a:cubicBezTo>
                <a:cubicBezTo>
                  <a:pt x="2142893" y="53452"/>
                  <a:pt x="2455127" y="140803"/>
                  <a:pt x="2620537" y="202135"/>
                </a:cubicBezTo>
                <a:cubicBezTo>
                  <a:pt x="2785947" y="263467"/>
                  <a:pt x="2854712" y="321082"/>
                  <a:pt x="2955073" y="391706"/>
                </a:cubicBezTo>
                <a:cubicBezTo>
                  <a:pt x="3055434" y="462331"/>
                  <a:pt x="3222702" y="625882"/>
                  <a:pt x="3222702" y="625882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16005" y="3073272"/>
            <a:ext cx="22109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Сумка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312234" y="3780263"/>
            <a:ext cx="4527395" cy="3021981"/>
          </a:xfrm>
          <a:custGeom>
            <a:avLst/>
            <a:gdLst>
              <a:gd name="connsiteX0" fmla="*/ 0 w 4527395"/>
              <a:gd name="connsiteY0" fmla="*/ 3021981 h 3021981"/>
              <a:gd name="connsiteX1" fmla="*/ 2074127 w 4527395"/>
              <a:gd name="connsiteY1" fmla="*/ 1918010 h 3021981"/>
              <a:gd name="connsiteX2" fmla="*/ 2207942 w 4527395"/>
              <a:gd name="connsiteY2" fmla="*/ 1616927 h 3021981"/>
              <a:gd name="connsiteX3" fmla="*/ 2330605 w 4527395"/>
              <a:gd name="connsiteY3" fmla="*/ 1226635 h 3021981"/>
              <a:gd name="connsiteX4" fmla="*/ 2598234 w 4527395"/>
              <a:gd name="connsiteY4" fmla="*/ 1003610 h 3021981"/>
              <a:gd name="connsiteX5" fmla="*/ 2787805 w 4527395"/>
              <a:gd name="connsiteY5" fmla="*/ 947854 h 3021981"/>
              <a:gd name="connsiteX6" fmla="*/ 3010829 w 4527395"/>
              <a:gd name="connsiteY6" fmla="*/ 947854 h 3021981"/>
              <a:gd name="connsiteX7" fmla="*/ 3211551 w 4527395"/>
              <a:gd name="connsiteY7" fmla="*/ 892098 h 3021981"/>
              <a:gd name="connsiteX8" fmla="*/ 3278459 w 4527395"/>
              <a:gd name="connsiteY8" fmla="*/ 758283 h 3021981"/>
              <a:gd name="connsiteX9" fmla="*/ 3389971 w 4527395"/>
              <a:gd name="connsiteY9" fmla="*/ 657922 h 3021981"/>
              <a:gd name="connsiteX10" fmla="*/ 3389971 w 4527395"/>
              <a:gd name="connsiteY10" fmla="*/ 479503 h 3021981"/>
              <a:gd name="connsiteX11" fmla="*/ 3389971 w 4527395"/>
              <a:gd name="connsiteY11" fmla="*/ 356839 h 3021981"/>
              <a:gd name="connsiteX12" fmla="*/ 3412273 w 4527395"/>
              <a:gd name="connsiteY12" fmla="*/ 256478 h 3021981"/>
              <a:gd name="connsiteX13" fmla="*/ 3479181 w 4527395"/>
              <a:gd name="connsiteY13" fmla="*/ 189571 h 3021981"/>
              <a:gd name="connsiteX14" fmla="*/ 3735659 w 4527395"/>
              <a:gd name="connsiteY14" fmla="*/ 100361 h 3021981"/>
              <a:gd name="connsiteX15" fmla="*/ 3780264 w 4527395"/>
              <a:gd name="connsiteY15" fmla="*/ 33454 h 3021981"/>
              <a:gd name="connsiteX16" fmla="*/ 4527395 w 4527395"/>
              <a:gd name="connsiteY16" fmla="*/ 0 h 302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27395" h="3021981">
                <a:moveTo>
                  <a:pt x="0" y="3021981"/>
                </a:moveTo>
                <a:cubicBezTo>
                  <a:pt x="853068" y="2587083"/>
                  <a:pt x="1706137" y="2152186"/>
                  <a:pt x="2074127" y="1918010"/>
                </a:cubicBezTo>
                <a:cubicBezTo>
                  <a:pt x="2442117" y="1683834"/>
                  <a:pt x="2165196" y="1732156"/>
                  <a:pt x="2207942" y="1616927"/>
                </a:cubicBezTo>
                <a:cubicBezTo>
                  <a:pt x="2250688" y="1501698"/>
                  <a:pt x="2265556" y="1328854"/>
                  <a:pt x="2330605" y="1226635"/>
                </a:cubicBezTo>
                <a:cubicBezTo>
                  <a:pt x="2395654" y="1124416"/>
                  <a:pt x="2522034" y="1050073"/>
                  <a:pt x="2598234" y="1003610"/>
                </a:cubicBezTo>
                <a:cubicBezTo>
                  <a:pt x="2674434" y="957146"/>
                  <a:pt x="2719039" y="957147"/>
                  <a:pt x="2787805" y="947854"/>
                </a:cubicBezTo>
                <a:cubicBezTo>
                  <a:pt x="2856571" y="938561"/>
                  <a:pt x="2940205" y="957147"/>
                  <a:pt x="3010829" y="947854"/>
                </a:cubicBezTo>
                <a:cubicBezTo>
                  <a:pt x="3081453" y="938561"/>
                  <a:pt x="3166946" y="923693"/>
                  <a:pt x="3211551" y="892098"/>
                </a:cubicBezTo>
                <a:cubicBezTo>
                  <a:pt x="3256156" y="860503"/>
                  <a:pt x="3248722" y="797312"/>
                  <a:pt x="3278459" y="758283"/>
                </a:cubicBezTo>
                <a:cubicBezTo>
                  <a:pt x="3308196" y="719254"/>
                  <a:pt x="3371386" y="704385"/>
                  <a:pt x="3389971" y="657922"/>
                </a:cubicBezTo>
                <a:cubicBezTo>
                  <a:pt x="3408556" y="611459"/>
                  <a:pt x="3389971" y="479503"/>
                  <a:pt x="3389971" y="479503"/>
                </a:cubicBezTo>
                <a:cubicBezTo>
                  <a:pt x="3389971" y="429323"/>
                  <a:pt x="3386254" y="394010"/>
                  <a:pt x="3389971" y="356839"/>
                </a:cubicBezTo>
                <a:cubicBezTo>
                  <a:pt x="3393688" y="319668"/>
                  <a:pt x="3397405" y="284356"/>
                  <a:pt x="3412273" y="256478"/>
                </a:cubicBezTo>
                <a:cubicBezTo>
                  <a:pt x="3427141" y="228600"/>
                  <a:pt x="3425283" y="215590"/>
                  <a:pt x="3479181" y="189571"/>
                </a:cubicBezTo>
                <a:cubicBezTo>
                  <a:pt x="3533079" y="163552"/>
                  <a:pt x="3685479" y="126380"/>
                  <a:pt x="3735659" y="100361"/>
                </a:cubicBezTo>
                <a:cubicBezTo>
                  <a:pt x="3785840" y="74341"/>
                  <a:pt x="3648308" y="50181"/>
                  <a:pt x="3780264" y="33454"/>
                </a:cubicBezTo>
                <a:cubicBezTo>
                  <a:pt x="3912220" y="16727"/>
                  <a:pt x="4219807" y="8363"/>
                  <a:pt x="4527395" y="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2486553" y="5806830"/>
            <a:ext cx="27239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Стрілка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2274849" y="1895707"/>
            <a:ext cx="1371600" cy="1003610"/>
          </a:xfrm>
          <a:custGeom>
            <a:avLst/>
            <a:gdLst>
              <a:gd name="connsiteX0" fmla="*/ 0 w 1371600"/>
              <a:gd name="connsiteY0" fmla="*/ 0 h 1003610"/>
              <a:gd name="connsiteX1" fmla="*/ 501805 w 1371600"/>
              <a:gd name="connsiteY1" fmla="*/ 133815 h 1003610"/>
              <a:gd name="connsiteX2" fmla="*/ 512956 w 1371600"/>
              <a:gd name="connsiteY2" fmla="*/ 167269 h 1003610"/>
              <a:gd name="connsiteX3" fmla="*/ 546410 w 1371600"/>
              <a:gd name="connsiteY3" fmla="*/ 234176 h 1003610"/>
              <a:gd name="connsiteX4" fmla="*/ 568712 w 1371600"/>
              <a:gd name="connsiteY4" fmla="*/ 323386 h 1003610"/>
              <a:gd name="connsiteX5" fmla="*/ 635619 w 1371600"/>
              <a:gd name="connsiteY5" fmla="*/ 434898 h 1003610"/>
              <a:gd name="connsiteX6" fmla="*/ 702527 w 1371600"/>
              <a:gd name="connsiteY6" fmla="*/ 546410 h 1003610"/>
              <a:gd name="connsiteX7" fmla="*/ 825190 w 1371600"/>
              <a:gd name="connsiteY7" fmla="*/ 635620 h 1003610"/>
              <a:gd name="connsiteX8" fmla="*/ 925551 w 1371600"/>
              <a:gd name="connsiteY8" fmla="*/ 702527 h 1003610"/>
              <a:gd name="connsiteX9" fmla="*/ 1081668 w 1371600"/>
              <a:gd name="connsiteY9" fmla="*/ 747132 h 1003610"/>
              <a:gd name="connsiteX10" fmla="*/ 1182029 w 1371600"/>
              <a:gd name="connsiteY10" fmla="*/ 825191 h 1003610"/>
              <a:gd name="connsiteX11" fmla="*/ 1271239 w 1371600"/>
              <a:gd name="connsiteY11" fmla="*/ 914400 h 1003610"/>
              <a:gd name="connsiteX12" fmla="*/ 1371600 w 1371600"/>
              <a:gd name="connsiteY12" fmla="*/ 1003610 h 1003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1600" h="1003610">
                <a:moveTo>
                  <a:pt x="0" y="0"/>
                </a:moveTo>
                <a:cubicBezTo>
                  <a:pt x="208156" y="52968"/>
                  <a:pt x="416312" y="105937"/>
                  <a:pt x="501805" y="133815"/>
                </a:cubicBezTo>
                <a:cubicBezTo>
                  <a:pt x="587298" y="161693"/>
                  <a:pt x="505522" y="150542"/>
                  <a:pt x="512956" y="167269"/>
                </a:cubicBezTo>
                <a:cubicBezTo>
                  <a:pt x="520390" y="183996"/>
                  <a:pt x="537117" y="208157"/>
                  <a:pt x="546410" y="234176"/>
                </a:cubicBezTo>
                <a:cubicBezTo>
                  <a:pt x="555703" y="260195"/>
                  <a:pt x="553844" y="289932"/>
                  <a:pt x="568712" y="323386"/>
                </a:cubicBezTo>
                <a:cubicBezTo>
                  <a:pt x="583580" y="356840"/>
                  <a:pt x="635619" y="434898"/>
                  <a:pt x="635619" y="434898"/>
                </a:cubicBezTo>
                <a:cubicBezTo>
                  <a:pt x="657922" y="472069"/>
                  <a:pt x="670932" y="512956"/>
                  <a:pt x="702527" y="546410"/>
                </a:cubicBezTo>
                <a:cubicBezTo>
                  <a:pt x="734122" y="579864"/>
                  <a:pt x="788019" y="609601"/>
                  <a:pt x="825190" y="635620"/>
                </a:cubicBezTo>
                <a:cubicBezTo>
                  <a:pt x="862361" y="661640"/>
                  <a:pt x="882805" y="683942"/>
                  <a:pt x="925551" y="702527"/>
                </a:cubicBezTo>
                <a:cubicBezTo>
                  <a:pt x="968297" y="721112"/>
                  <a:pt x="1038922" y="726688"/>
                  <a:pt x="1081668" y="747132"/>
                </a:cubicBezTo>
                <a:cubicBezTo>
                  <a:pt x="1124414" y="767576"/>
                  <a:pt x="1150434" y="797313"/>
                  <a:pt x="1182029" y="825191"/>
                </a:cubicBezTo>
                <a:cubicBezTo>
                  <a:pt x="1213624" y="853069"/>
                  <a:pt x="1239644" y="884664"/>
                  <a:pt x="1271239" y="914400"/>
                </a:cubicBezTo>
                <a:cubicBezTo>
                  <a:pt x="1302834" y="944136"/>
                  <a:pt x="1354873" y="985025"/>
                  <a:pt x="1371600" y="100361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2705295" y="979198"/>
            <a:ext cx="32664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Попадька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13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11" grpId="0"/>
      <p:bldP spid="4" grpId="0" animBg="1"/>
      <p:bldP spid="5" grpId="0" animBg="1"/>
      <p:bldP spid="9" grpId="0"/>
      <p:bldP spid="10" grpId="0" animBg="1"/>
      <p:bldP spid="8" grpId="0"/>
      <p:bldP spid="12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1993" y="0"/>
            <a:ext cx="4178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Робота в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парі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7"/>
          <a:stretch/>
        </p:blipFill>
        <p:spPr bwMode="auto">
          <a:xfrm>
            <a:off x="29209" y="1124744"/>
            <a:ext cx="9147548" cy="502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333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26" y="392872"/>
            <a:ext cx="7488832" cy="2616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13617"/>
            <a:ext cx="1368152" cy="257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221" y="3009706"/>
            <a:ext cx="28712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3 + 5 = 8 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3622" y="3933036"/>
            <a:ext cx="28777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 + 2 = 8 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3621" y="4941168"/>
            <a:ext cx="28777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 + 1 = 3 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7231" y="4938915"/>
            <a:ext cx="28777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3 + 6 = 9 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024" y="3952464"/>
            <a:ext cx="28777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 + 1 = 2 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24127" y="3029134"/>
            <a:ext cx="28777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 + 4 = 8 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9526" y="392872"/>
            <a:ext cx="1419065" cy="27273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угольник 12"/>
          <p:cNvSpPr/>
          <p:nvPr/>
        </p:nvSpPr>
        <p:spPr>
          <a:xfrm>
            <a:off x="1660240" y="413617"/>
            <a:ext cx="1419065" cy="27273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угольник 14"/>
          <p:cNvSpPr/>
          <p:nvPr/>
        </p:nvSpPr>
        <p:spPr>
          <a:xfrm>
            <a:off x="7610535" y="416002"/>
            <a:ext cx="1419065" cy="27273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угольник 15"/>
          <p:cNvSpPr/>
          <p:nvPr/>
        </p:nvSpPr>
        <p:spPr>
          <a:xfrm>
            <a:off x="6242383" y="413618"/>
            <a:ext cx="1419065" cy="27273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угольник 16"/>
          <p:cNvSpPr/>
          <p:nvPr/>
        </p:nvSpPr>
        <p:spPr>
          <a:xfrm>
            <a:off x="4716016" y="392872"/>
            <a:ext cx="1419065" cy="27273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Прямоугольник 17"/>
          <p:cNvSpPr/>
          <p:nvPr/>
        </p:nvSpPr>
        <p:spPr>
          <a:xfrm>
            <a:off x="3202495" y="416002"/>
            <a:ext cx="1419065" cy="27273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5737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4" grpId="0" animBg="1"/>
      <p:bldP spid="4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" descr="https://img-fotki.yandex.ru/get/9802/49663620.308/0_cd1fd_548eaddf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10" descr="https://img-fotki.yandex.ru/get/9802/49663620.308/0_cd1fd_548eaddf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" name="AutoShape 12" descr="https://img-fotki.yandex.ru/get/9802/49663620.308/0_cd1fd_548eaddf_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" name="AutoShape 14" descr="https://img-fotki.yandex.ru/get/9802/49663620.308/0_cd1fd_548eaddf_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4357" name="Picture 21" descr="http://img0.liveinternet.ru/images/attach/c/4/78/423/78423690_0_506e3_500a0a90_XL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3" r="20823"/>
          <a:stretch/>
        </p:blipFill>
        <p:spPr bwMode="auto">
          <a:xfrm>
            <a:off x="765175" y="23043"/>
            <a:ext cx="3446785" cy="408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 descr="https://avatanplus.com/files/resources/original/5787fccb9e967155eb337b8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726" y="71305"/>
            <a:ext cx="4261274" cy="3992486"/>
          </a:xfrm>
          <a:prstGeom prst="pent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44109" y="4365104"/>
            <a:ext cx="34772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+ 1 = 3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31840" y="5625500"/>
            <a:ext cx="34772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1 + 2 = 3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93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0" r="14435"/>
          <a:stretch/>
        </p:blipFill>
        <p:spPr bwMode="auto">
          <a:xfrm>
            <a:off x="7020272" y="3356992"/>
            <a:ext cx="1973766" cy="323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 descr="http://berizka.vn.ua/img/pages/2200_b_173484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57"/>
            <a:ext cx="7245445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9" descr="https://img-fotki.yandex.ru/get/9755/134091466.154/0_ea722_87055928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11" descr="https://img-fotki.yandex.ru/get/9755/134091466.154/0_ea722_87055928_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5373" name="Picture 13" descr="http://img-fotki.yandex.ru/get/9802/16969765.1bc/0_8808b_c1aa5f94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0"/>
            <a:ext cx="2604012" cy="283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9" r="14322"/>
          <a:stretch/>
        </p:blipFill>
        <p:spPr bwMode="auto">
          <a:xfrm flipH="1">
            <a:off x="5047930" y="3501008"/>
            <a:ext cx="1972342" cy="323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00266" y="3864612"/>
            <a:ext cx="34772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4 + 2 = 6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5125008"/>
            <a:ext cx="34772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+ 4 = 6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53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cliparts.co/cliparts/6cr/6Kk/6cr6KkE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825625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images.easyfreeclipart.com/232/flowers-for-gt-mothers-day-bouquet-of-clip-art-23216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8" r="28667" b="9775"/>
          <a:stretch/>
        </p:blipFill>
        <p:spPr bwMode="auto">
          <a:xfrm rot="21006742">
            <a:off x="4355976" y="145096"/>
            <a:ext cx="2427514" cy="49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images.easyfreeclipart.com/232/flowers-for-gt-mothers-day-bouquet-of-clip-art-23216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8" r="28667" b="9775"/>
          <a:stretch/>
        </p:blipFill>
        <p:spPr bwMode="auto">
          <a:xfrm rot="880183">
            <a:off x="5721117" y="142824"/>
            <a:ext cx="2427514" cy="507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59832" y="4581128"/>
            <a:ext cx="34772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+ 2 = 5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5674134"/>
            <a:ext cx="34772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2 + 3 = 5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79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-fotki.yandex.ru/get/9252/47407354.d7a/0_1579f8_e4202c11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22664"/>
            <a:ext cx="2801454" cy="2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mg-fotki.yandex.ru/get/9252/47407354.d7a/0_1579f8_e4202c11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278136"/>
            <a:ext cx="2946664" cy="212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9252/47407354.d7a/0_1579f8_e4202c1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212" y="78294"/>
            <a:ext cx="2550351" cy="183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-fotki.yandex.ru/get/9252/47407354.d7a/0_1579f8_e4202c11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1088738"/>
            <a:ext cx="2746890" cy="198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-fotki.yandex.ru/get/9252/47407354.d7a/0_1579f8_e4202c11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393268"/>
            <a:ext cx="3159968" cy="227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15816" y="3605064"/>
            <a:ext cx="34772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+ 2 = 5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4581128"/>
            <a:ext cx="3276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= 2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23333" y="5689124"/>
            <a:ext cx="3276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2 = 3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9" y="18323"/>
            <a:ext cx="8988491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1.bp.blogspot.com/-Zh1g3nyjPaQ/UcjPbbcDmdI/AAAAAAAADoU/GbRwYWkZ3DM/s1600/%D0%BB%D0%BE%D1%82%D0%BE_%D0%B4%D0%BE%D0%BC%D0%B8%D0%BD%D0%BE_nataliigromaster_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1" t="58459" r="43852" b="8514"/>
          <a:stretch/>
        </p:blipFill>
        <p:spPr bwMode="auto">
          <a:xfrm rot="16200000">
            <a:off x="2630401" y="-1107901"/>
            <a:ext cx="3527598" cy="59766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5816" y="3605064"/>
            <a:ext cx="34772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+ 6 = 9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4553252"/>
            <a:ext cx="3276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= 6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4" y="5661248"/>
            <a:ext cx="3276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uk-UA" sz="6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6 = 3 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44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6096728"/>
            <a:ext cx="2527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Озеро Чеха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2" y="0"/>
            <a:ext cx="9145092" cy="6096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9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://%D0%B4%D0%BE%D1%83163.%D1%80%D1%84/wp-content/uploads/2016/03/book-kap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6" descr="http://%D0%B4%D0%BE%D1%83163.%D1%80%D1%84/wp-content/uploads/2016/03/book-kap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21" y="2564904"/>
            <a:ext cx="3624337" cy="407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2" name="Picture 12" descr="http://www.clipartfinders.com/clipart/196/pouring-water-clip-art-at-clkercom-vector-online-royalty-196571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0338"/>
            <a:ext cx="2377214" cy="292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77407" y="5085184"/>
            <a:ext cx="13949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6 л</a:t>
            </a:r>
            <a:endParaRPr lang="uk-UA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2761" y="4270507"/>
            <a:ext cx="2326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Набрав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 rot="21373693">
            <a:off x="832761" y="2561916"/>
            <a:ext cx="2299079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TextBox 12"/>
          <p:cNvSpPr txBox="1"/>
          <p:nvPr/>
        </p:nvSpPr>
        <p:spPr>
          <a:xfrm>
            <a:off x="4283968" y="476672"/>
            <a:ext cx="20382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Долив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05626" y="1196752"/>
            <a:ext cx="13949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 л</a:t>
            </a:r>
            <a:endParaRPr lang="uk-UA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6886" y="2751311"/>
            <a:ext cx="35948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Стало - ? л</a:t>
            </a:r>
            <a:endParaRPr lang="uk-UA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6886" y="4365104"/>
            <a:ext cx="49087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6 + 2 = 8 (л)</a:t>
            </a:r>
            <a:endParaRPr lang="uk-UA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93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21" y="2564904"/>
            <a:ext cx="3624337" cy="407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 rot="21373693">
            <a:off x="832761" y="2561916"/>
            <a:ext cx="2299079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832761" y="4270507"/>
            <a:ext cx="2326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Набрав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7407" y="5085184"/>
            <a:ext cx="13949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6 л</a:t>
            </a:r>
            <a:endParaRPr lang="uk-UA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476672"/>
            <a:ext cx="22349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Відлив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2" descr="http://www.clipartfinders.com/clipart/196/pouring-water-clip-art-at-clkercom-vector-online-royalty-196571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96868" y="476672"/>
            <a:ext cx="2377214" cy="292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05626" y="1196752"/>
            <a:ext cx="13949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 л</a:t>
            </a:r>
            <a:endParaRPr lang="uk-UA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8374" y="3402985"/>
            <a:ext cx="55656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Залишилось - ? л</a:t>
            </a:r>
            <a:endParaRPr lang="uk-UA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6886" y="4365104"/>
            <a:ext cx="46907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6 - 2 = 4 (л)</a:t>
            </a:r>
            <a:endParaRPr lang="uk-UA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59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789040"/>
            <a:ext cx="44600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– 4 – 5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– 8 = 	</a:t>
            </a:r>
          </a:p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+ 3 – 10 =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20" y="0"/>
            <a:ext cx="92525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необхідний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плавання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1929 р. створив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винахідник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Луї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Корле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поклавши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основу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будови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задніх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лапок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жаби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йдеться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весла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101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/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ласти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100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2157" y="4581128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uk-UA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818" y="380648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uk-UA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5641029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uk-UA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70091" y="3284984"/>
            <a:ext cx="26420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dirty="0" err="1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ласти</a:t>
            </a:r>
            <a:r>
              <a:rPr lang="ru-RU" sz="3600" b="1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– 100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54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96448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3600" dirty="0">
                <a:solidFill>
                  <a:srgbClr val="00B050"/>
                </a:solidFill>
                <a:latin typeface="Times New Roman"/>
                <a:ea typeface="Times New Roman"/>
              </a:rPr>
              <a:t>2. Поставити знаки &lt;</a:t>
            </a:r>
            <a:r>
              <a:rPr lang="uk-UA" sz="3600" dirty="0" smtClean="0">
                <a:solidFill>
                  <a:srgbClr val="00B050"/>
                </a:solidFill>
                <a:latin typeface="Times New Roman"/>
                <a:ea typeface="Times New Roman"/>
              </a:rPr>
              <a:t>, </a:t>
            </a:r>
            <a:r>
              <a:rPr lang="uk-UA" sz="3600" dirty="0">
                <a:solidFill>
                  <a:srgbClr val="00B050"/>
                </a:solidFill>
                <a:latin typeface="Times New Roman"/>
                <a:ea typeface="Times New Roman"/>
              </a:rPr>
              <a:t>&gt;, </a:t>
            </a:r>
            <a:r>
              <a:rPr lang="uk-UA" sz="3600" dirty="0" smtClean="0">
                <a:solidFill>
                  <a:srgbClr val="00B050"/>
                </a:solidFill>
                <a:latin typeface="Times New Roman"/>
                <a:ea typeface="Times New Roman"/>
              </a:rPr>
              <a:t>=</a:t>
            </a:r>
            <a:endParaRPr lang="uk-UA" sz="3600" dirty="0">
              <a:solidFill>
                <a:srgbClr val="00B05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uk-UA" sz="3200" dirty="0">
              <a:latin typeface="Times New Roman"/>
              <a:ea typeface="Times New Roman"/>
            </a:endParaRPr>
          </a:p>
          <a:p>
            <a:pPr marL="449580" algn="just">
              <a:spcAft>
                <a:spcPts val="0"/>
              </a:spcAft>
            </a:pPr>
            <a:r>
              <a:rPr lang="uk-UA" sz="3600" dirty="0">
                <a:latin typeface="Times New Roman"/>
                <a:ea typeface="Times New Roman"/>
              </a:rPr>
              <a:t>3 + 3 ... 9	</a:t>
            </a:r>
            <a:r>
              <a:rPr lang="uk-UA" sz="3600" dirty="0" smtClean="0">
                <a:latin typeface="Times New Roman"/>
                <a:ea typeface="Times New Roman"/>
              </a:rPr>
              <a:t>5 </a:t>
            </a:r>
            <a:r>
              <a:rPr lang="uk-UA" sz="3600" dirty="0">
                <a:latin typeface="Times New Roman"/>
                <a:ea typeface="Times New Roman"/>
              </a:rPr>
              <a:t>кг ... 2 </a:t>
            </a:r>
            <a:r>
              <a:rPr lang="uk-UA" sz="3600" dirty="0" smtClean="0">
                <a:latin typeface="Times New Roman"/>
                <a:ea typeface="Times New Roman"/>
              </a:rPr>
              <a:t>кг      7 </a:t>
            </a:r>
            <a:r>
              <a:rPr lang="uk-UA" sz="3600" dirty="0">
                <a:latin typeface="Times New Roman"/>
                <a:ea typeface="Times New Roman"/>
              </a:rPr>
              <a:t>— 3 ... 3 + 1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21142" y="1124744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>
                <a:solidFill>
                  <a:srgbClr val="00B050"/>
                </a:solidFill>
                <a:latin typeface="Times New Roman"/>
                <a:ea typeface="Times New Roman"/>
              </a:rPr>
              <a:t>&lt;</a:t>
            </a:r>
            <a:endParaRPr lang="uk-UA" sz="5400" b="1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3765578" y="1133128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>
                <a:solidFill>
                  <a:srgbClr val="00B050"/>
                </a:solidFill>
                <a:latin typeface="Times New Roman"/>
                <a:ea typeface="Times New Roman"/>
              </a:rPr>
              <a:t>&lt;</a:t>
            </a:r>
            <a:endParaRPr lang="uk-UA" sz="5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76256" y="1078577"/>
            <a:ext cx="62388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>
                <a:solidFill>
                  <a:srgbClr val="00B050"/>
                </a:solidFill>
                <a:latin typeface="Times New Roman"/>
                <a:ea typeface="Times New Roman"/>
              </a:rPr>
              <a:t>=</a:t>
            </a:r>
            <a:endParaRPr lang="uk-UA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756" y="220486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9580" algn="just">
              <a:spcAft>
                <a:spcPts val="0"/>
              </a:spcAft>
            </a:pPr>
            <a:r>
              <a:rPr lang="uk-UA" sz="4000" b="1" dirty="0">
                <a:latin typeface="Times New Roman"/>
                <a:ea typeface="Times New Roman"/>
              </a:rPr>
              <a:t>вода </a:t>
            </a:r>
            <a:r>
              <a:rPr lang="uk-UA" sz="4000" b="1" dirty="0" smtClean="0">
                <a:latin typeface="Times New Roman"/>
                <a:ea typeface="Times New Roman"/>
              </a:rPr>
              <a:t> &gt;</a:t>
            </a:r>
            <a:endParaRPr lang="uk-UA" sz="3600" b="1" dirty="0">
              <a:latin typeface="Times New Roman"/>
              <a:ea typeface="Times New Roman"/>
            </a:endParaRPr>
          </a:p>
          <a:p>
            <a:pPr marL="449580" algn="just">
              <a:spcAft>
                <a:spcPts val="0"/>
              </a:spcAft>
            </a:pPr>
            <a:r>
              <a:rPr lang="uk-UA" sz="4000" b="1" dirty="0">
                <a:latin typeface="Times New Roman"/>
                <a:ea typeface="Times New Roman"/>
              </a:rPr>
              <a:t>н</a:t>
            </a:r>
            <a:r>
              <a:rPr lang="uk-UA" sz="4000" b="1" dirty="0" smtClean="0">
                <a:latin typeface="Times New Roman"/>
                <a:ea typeface="Times New Roman"/>
              </a:rPr>
              <a:t>ебезпечна!  =</a:t>
            </a:r>
            <a:endParaRPr lang="uk-UA" sz="3600" b="1" dirty="0">
              <a:latin typeface="Times New Roman"/>
              <a:ea typeface="Times New Roman"/>
            </a:endParaRPr>
          </a:p>
          <a:p>
            <a:pPr marL="449580" algn="just">
              <a:spcAft>
                <a:spcPts val="0"/>
              </a:spcAft>
            </a:pPr>
            <a:r>
              <a:rPr lang="uk-UA" sz="4000" b="1" dirty="0" smtClean="0">
                <a:latin typeface="Times New Roman"/>
                <a:ea typeface="Times New Roman"/>
              </a:rPr>
              <a:t>Забруднена  </a:t>
            </a:r>
            <a:r>
              <a:rPr lang="uk-UA" sz="4000" b="1" dirty="0">
                <a:latin typeface="Times New Roman"/>
                <a:ea typeface="Times New Roman"/>
              </a:rPr>
              <a:t>&lt;</a:t>
            </a:r>
            <a:endParaRPr lang="uk-UA" sz="36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9" y="4581128"/>
            <a:ext cx="898207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54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22"/>
            <a:ext cx="4212434" cy="290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4" name="Picture 8" descr="http://www.playcast.ru/uploads/2014/10/26/103719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070" y="2622"/>
            <a:ext cx="3930468" cy="20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playcast.ru/uploads/2014/10/26/1037196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70670"/>
            <a:ext cx="3298557" cy="217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Documents and Settings\Admin\Рабочий стол\атестація\математика\капитошка\Прозрачний Kapitoshka 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0072" y="240550"/>
            <a:ext cx="2660239" cy="26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8" name="Picture 12" descr="http://www.pngall.com/wp-content/uploads/2016/07/Spring-PNG-Fil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393504"/>
            <a:ext cx="927353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0" name="Picture 14" descr="http://www.playcast.ru/uploads/2013/11/08/6516563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24708"/>
            <a:ext cx="4762136" cy="371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2" name="Picture 16" descr="https://d1v8u1ev1s9e4n.cloudfront.net/5564e0235ccacf4a6853a81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86"/>
          <a:stretch/>
        </p:blipFill>
        <p:spPr bwMode="auto">
          <a:xfrm>
            <a:off x="143542" y="3391836"/>
            <a:ext cx="8676930" cy="346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42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00209 -0.457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88569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 - друг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Охороняючи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ми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думаємо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майбутнє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uk-UA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2" y="1669537"/>
            <a:ext cx="7776864" cy="51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06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Box 16"/>
          <p:cNvSpPr txBox="1">
            <a:spLocks noChangeArrowheads="1"/>
          </p:cNvSpPr>
          <p:nvPr/>
        </p:nvSpPr>
        <p:spPr bwMode="auto">
          <a:xfrm>
            <a:off x="1500188" y="1000125"/>
            <a:ext cx="184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sz="9600" b="1">
              <a:solidFill>
                <a:srgbClr val="C00000"/>
              </a:solidFill>
              <a:latin typeface="Franklin Gothic Book" pitchFamily="34" charset="0"/>
            </a:endParaRPr>
          </a:p>
        </p:txBody>
      </p:sp>
      <p:pic>
        <p:nvPicPr>
          <p:cNvPr id="18" name="Picture 1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15788"/>
            <a:ext cx="3240360" cy="39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 rot="586428">
            <a:off x="485004" y="1113764"/>
            <a:ext cx="2232248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sz="34400" b="1" dirty="0" smtClean="0">
                <a:solidFill>
                  <a:srgbClr val="C00000"/>
                </a:solidFill>
                <a:latin typeface="Franklin Gothic Book" pitchFamily="34" charset="0"/>
              </a:rPr>
              <a:t>0</a:t>
            </a:r>
            <a:endParaRPr lang="uk-UA" sz="34400" b="1" dirty="0">
              <a:solidFill>
                <a:srgbClr val="C00000"/>
              </a:solidFill>
              <a:latin typeface="Franklin Gothic Book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11560" y="1019846"/>
            <a:ext cx="247729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6000" b="1" i="1" dirty="0">
                <a:solidFill>
                  <a:srgbClr val="0070C0"/>
                </a:solidFill>
                <a:latin typeface="+mn-lt"/>
              </a:rPr>
              <a:t>Число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3803109" y="2664853"/>
            <a:ext cx="1285875" cy="1588"/>
          </a:xfrm>
          <a:prstGeom prst="straightConnector1">
            <a:avLst/>
          </a:prstGeom>
          <a:ln w="1016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1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28813"/>
            <a:ext cx="3137545" cy="42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786438" y="1000126"/>
            <a:ext cx="24923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5400" b="1" i="1" dirty="0">
                <a:solidFill>
                  <a:srgbClr val="0070C0"/>
                </a:solidFill>
                <a:latin typeface="+mn-lt"/>
              </a:rPr>
              <a:t>Цифра</a:t>
            </a:r>
          </a:p>
        </p:txBody>
      </p:sp>
      <p:sp>
        <p:nvSpPr>
          <p:cNvPr id="35" name="Дуга 34"/>
          <p:cNvSpPr/>
          <p:nvPr/>
        </p:nvSpPr>
        <p:spPr>
          <a:xfrm rot="546074" flipV="1">
            <a:off x="6333190" y="2357437"/>
            <a:ext cx="1628231" cy="3278187"/>
          </a:xfrm>
          <a:prstGeom prst="arc">
            <a:avLst>
              <a:gd name="adj1" fmla="val 15718677"/>
              <a:gd name="adj2" fmla="val 9021436"/>
            </a:avLst>
          </a:prstGeom>
          <a:noFill/>
          <a:ln w="1143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6" name="Дуга 35"/>
          <p:cNvSpPr/>
          <p:nvPr/>
        </p:nvSpPr>
        <p:spPr>
          <a:xfrm rot="516635" flipH="1">
            <a:off x="6320394" y="2357437"/>
            <a:ext cx="1628229" cy="3278188"/>
          </a:xfrm>
          <a:prstGeom prst="arc">
            <a:avLst>
              <a:gd name="adj1" fmla="val 16926475"/>
              <a:gd name="adj2" fmla="val 9570114"/>
            </a:avLst>
          </a:prstGeom>
          <a:ln w="1143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8" name="AutoShape 23"/>
          <p:cNvSpPr>
            <a:spLocks noChangeArrowheads="1"/>
          </p:cNvSpPr>
          <p:nvPr/>
        </p:nvSpPr>
        <p:spPr bwMode="auto">
          <a:xfrm rot="8876896">
            <a:off x="7957514" y="2792413"/>
            <a:ext cx="658813" cy="144462"/>
          </a:xfrm>
          <a:prstGeom prst="homePlate">
            <a:avLst>
              <a:gd name="adj" fmla="val 11401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7504" y="0"/>
            <a:ext cx="9036496" cy="1313678"/>
          </a:xfrm>
          <a:prstGeom prst="rect">
            <a:avLst/>
          </a:prstGeom>
          <a:ln>
            <a:noFill/>
          </a:ln>
        </p:spPr>
        <p:txBody>
          <a:bodyPr wrap="none">
            <a:prstTxWarp prst="textDeflateBottom">
              <a:avLst>
                <a:gd name="adj" fmla="val 67291"/>
              </a:avLst>
            </a:prstTxWarp>
            <a:spAutoFit/>
          </a:bodyPr>
          <a:lstStyle/>
          <a:p>
            <a:pPr>
              <a:defRPr/>
            </a:pPr>
            <a:r>
              <a:rPr lang="uk-UA" sz="5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Каліграфічна хвилинка</a:t>
            </a:r>
          </a:p>
        </p:txBody>
      </p:sp>
    </p:spTree>
    <p:extLst>
      <p:ext uri="{BB962C8B-B14F-4D97-AF65-F5344CB8AC3E}">
        <p14:creationId xmlns:p14="http://schemas.microsoft.com/office/powerpoint/2010/main" val="1156060357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0.0206 C -0.00763 0.01898 -0.00815 0.01713 -0.0092 0.01574 C -0.01024 0.01435 -0.01197 0.01412 -0.01267 0.0125 C -0.01406 0.00972 -0.01371 0.00579 -0.0151 0.00301 C -0.01996 -0.00648 -0.02447 -0.01782 -0.03177 -0.02384 C -0.03472 -0.02986 -0.03923 -0.03588 -0.04375 -0.03981 C -0.04635 -0.04537 -0.04913 -0.04884 -0.05312 -0.05254 C -0.05902 -0.06389 -0.06892 -0.06713 -0.07812 -0.07153 C -0.08402 -0.07106 -0.0901 -0.07106 -0.096 -0.0699 C -0.09843 -0.06944 -0.10069 -0.06782 -0.10312 -0.0669 C -0.10555 -0.06597 -0.11041 -0.06365 -0.11041 -0.06342 C -0.11423 -0.06018 -0.11718 -0.05602 -0.121 -0.05254 C -0.12447 -0.04537 -0.12586 -0.03819 -0.13055 -0.03194 C -0.13298 -0.02245 -0.13819 -0.01319 -0.14253 -0.00486 C -0.14496 -0.00023 -0.14722 0.00486 -0.14965 0.00949 C -0.15052 0.01111 -0.15208 0.01412 -0.15208 0.01435 C -0.15364 0.02176 -0.15763 0.0294 -0.16041 0.03635 C -0.16458 0.04722 -0.16684 0.05949 -0.17222 0.06968 C -0.17343 0.07454 -0.17378 0.07986 -0.17586 0.08403 C -0.17743 0.08727 -0.18055 0.09352 -0.18055 0.09375 C -0.18177 0.09977 -0.18385 0.10486 -0.18541 0.11088 C -0.19548 0.18982 -0.2302 0.31597 -0.18055 0.35695 C -0.17552 0.36713 -0.18159 0.35741 -0.17343 0.36343 C -0.17204 0.36459 -0.17118 0.3669 -0.16979 0.36806 C -0.16631 0.37107 -0.16163 0.37014 -0.15798 0.37292 C -0.14965 0.37917 -0.14079 0.38611 -0.13298 0.39352 C -0.12031 0.39306 -0.10746 0.39329 -0.09479 0.3919 C -0.08819 0.39121 -0.08437 0.3757 -0.07812 0.37292 C -0.07552 0.36736 -0.07274 0.36389 -0.06875 0.36019 C -0.06527 0.35324 -0.05954 0.34769 -0.05434 0.34283 C -0.0526 0.33889 -0.05 0.33565 -0.04843 0.33172 C -0.04392 0.31968 -0.04201 0.30556 -0.03767 0.29352 C -0.03541 0.28704 -0.03229 0.28125 -0.03055 0.27454 C -0.02795 0.25093 -0.02552 0.2257 -0.01979 0.20301 C -0.0184 0.18982 -0.01614 0.17547 -0.01145 0.16343 C -0.01059 0.14653 -0.00868 0.13195 -0.00555 0.11574 C -0.00381 0.05764 -0.00381 0.08935 -0.00677 0.0206 Z " pathEditMode="relative" rAng="0" ptsTypes="fffffffffffffffffffffffffffffffffffff">
                                      <p:cBhvr>
                                        <p:cTn id="5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30" grpId="0"/>
      <p:bldP spid="38" grpId="0" animBg="1"/>
      <p:bldP spid="3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651" y="332656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648" y="5298691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982" y="5310868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737" y="5310868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438" y="5373215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973" y="5326767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322777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649" y="3498566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334" y="3448389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22772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334" y="1923720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650" y="1916832"/>
            <a:ext cx="941403" cy="131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 descr="http://imagespng.com/Data/DownloadLogo/number1_PNG14890%20%281%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6367" y="764704"/>
            <a:ext cx="4053070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04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77" y="-171400"/>
            <a:ext cx="7414209" cy="71711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1500" b="1" dirty="0" smtClean="0"/>
              <a:t>1 0</a:t>
            </a:r>
            <a:endParaRPr lang="uk-UA" sz="11500" b="1" dirty="0" smtClean="0"/>
          </a:p>
          <a:p>
            <a:r>
              <a:rPr lang="uk-UA" sz="11500" b="1" dirty="0" smtClean="0">
                <a:solidFill>
                  <a:srgbClr val="002060"/>
                </a:solidFill>
              </a:rPr>
              <a:t>1 0 0</a:t>
            </a:r>
            <a:endParaRPr lang="uk-UA" sz="11500" b="1" dirty="0" smtClean="0">
              <a:solidFill>
                <a:srgbClr val="002060"/>
              </a:solidFill>
            </a:endParaRPr>
          </a:p>
          <a:p>
            <a:r>
              <a:rPr lang="uk-UA" sz="11500" b="1" dirty="0" smtClean="0">
                <a:solidFill>
                  <a:srgbClr val="7030A0"/>
                </a:solidFill>
              </a:rPr>
              <a:t>1 0 0 0</a:t>
            </a:r>
            <a:endParaRPr lang="uk-UA" sz="11500" b="1" dirty="0" smtClean="0">
              <a:solidFill>
                <a:srgbClr val="7030A0"/>
              </a:solidFill>
            </a:endParaRPr>
          </a:p>
          <a:p>
            <a:r>
              <a:rPr lang="uk-UA" sz="11500" b="1" dirty="0" smtClean="0">
                <a:solidFill>
                  <a:schemeClr val="accent3">
                    <a:lumMod val="50000"/>
                  </a:schemeClr>
                </a:solidFill>
              </a:rPr>
              <a:t>1 0 0 0 0 0 0</a:t>
            </a:r>
            <a:endParaRPr lang="uk-UA" sz="1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3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919430"/>
              </p:ext>
            </p:extLst>
          </p:nvPr>
        </p:nvGraphicFramePr>
        <p:xfrm>
          <a:off x="467544" y="476672"/>
          <a:ext cx="8208909" cy="19639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2101"/>
                <a:gridCol w="912101"/>
                <a:gridCol w="912101"/>
                <a:gridCol w="912101"/>
                <a:gridCol w="912101"/>
                <a:gridCol w="912101"/>
                <a:gridCol w="912101"/>
                <a:gridCol w="912101"/>
                <a:gridCol w="912101"/>
              </a:tblGrid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uk-UA" sz="5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uk-UA" sz="5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uk-UA" sz="5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uk-UA" sz="5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uk-UA" sz="5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uk-UA" sz="5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uk-UA" sz="5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814994"/>
              </p:ext>
            </p:extLst>
          </p:nvPr>
        </p:nvGraphicFramePr>
        <p:xfrm>
          <a:off x="395536" y="3140968"/>
          <a:ext cx="8352927" cy="24582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8103"/>
                <a:gridCol w="928103"/>
                <a:gridCol w="928103"/>
                <a:gridCol w="928103"/>
                <a:gridCol w="928103"/>
                <a:gridCol w="928103"/>
                <a:gridCol w="928103"/>
                <a:gridCol w="928103"/>
                <a:gridCol w="928103"/>
              </a:tblGrid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6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6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uk-UA" sz="6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6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sz="6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6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uk-UA" sz="6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6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6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uk-UA" sz="6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6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uk-UA" sz="6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6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sz="6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6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uk-UA" sz="6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</a:tr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6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36195" marB="36195"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03648" y="1484784"/>
            <a:ext cx="864096" cy="9361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484784"/>
            <a:ext cx="864096" cy="9361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1484784"/>
            <a:ext cx="792088" cy="9721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uk-UA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1484784"/>
            <a:ext cx="792088" cy="9721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04320" y="1448780"/>
            <a:ext cx="792088" cy="9721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80927" y="1484784"/>
            <a:ext cx="792088" cy="9721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uk-UA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12360" y="1466782"/>
            <a:ext cx="792088" cy="9721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48264" y="1466782"/>
            <a:ext cx="792088" cy="9721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75756" y="1484784"/>
            <a:ext cx="792088" cy="9721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uk-UA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-0.11024 0.415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2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22222E-6 L 0.59862 0.4041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31" y="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-0.30313 0.412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56" y="2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39861 0.406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31" y="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-0.09895 0.4122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8" y="2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-0.40556 0.4148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78" y="2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0.20469 0.4122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L -0.30313 0.4148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56" y="2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8148E-6 L 0.004 0.4122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8" y="-27416"/>
            <a:ext cx="9309450" cy="709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902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Documents and Settings\Admin\Рабочий стол\капитошка\092806_138544728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12024"/>
            <a:ext cx="4464496" cy="594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31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1814"/>
            <a:ext cx="37561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5 + 5 – 4=  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628800"/>
            <a:ext cx="38106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+ 2 </a:t>
            </a:r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1=  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6573" y="3140968"/>
            <a:ext cx="38106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+ 2 </a:t>
            </a:r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=  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20813" y="3082326"/>
            <a:ext cx="38106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+ 1 </a:t>
            </a:r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2=  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1539024"/>
            <a:ext cx="38106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+ 2 </a:t>
            </a:r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3=  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211813"/>
            <a:ext cx="37561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+ 4 – 5=  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11390" y="2928437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uk-UA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16416" y="1366963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uk-UA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856" y="57925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uk-UA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5384" y="2987079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uk-UA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1491414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uk-UA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5058" y="57925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uk-UA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5291201"/>
            <a:ext cx="15183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5 -</a:t>
            </a:r>
            <a:endParaRPr lang="uk-UA" sz="9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28166" y="5251873"/>
            <a:ext cx="48034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метрів</a:t>
            </a:r>
            <a:endParaRPr lang="uk-UA" sz="9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27" y="29879"/>
            <a:ext cx="8786777" cy="556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94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356</Words>
  <Application>Microsoft Office PowerPoint</Application>
  <PresentationFormat>Экран (4:3)</PresentationFormat>
  <Paragraphs>124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28</cp:revision>
  <dcterms:modified xsi:type="dcterms:W3CDTF">2017-02-02T20:51:47Z</dcterms:modified>
</cp:coreProperties>
</file>