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6" r:id="rId2"/>
    <p:sldId id="258" r:id="rId3"/>
    <p:sldId id="259" r:id="rId4"/>
    <p:sldId id="27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8" r:id="rId13"/>
    <p:sldId id="280" r:id="rId14"/>
    <p:sldId id="279" r:id="rId15"/>
    <p:sldId id="283" r:id="rId16"/>
    <p:sldId id="282" r:id="rId17"/>
    <p:sldId id="281" r:id="rId18"/>
    <p:sldId id="284" r:id="rId19"/>
    <p:sldId id="285" r:id="rId20"/>
    <p:sldId id="270" r:id="rId21"/>
    <p:sldId id="287" r:id="rId22"/>
    <p:sldId id="289" r:id="rId23"/>
    <p:sldId id="290" r:id="rId24"/>
    <p:sldId id="291" r:id="rId25"/>
    <p:sldId id="294" r:id="rId26"/>
    <p:sldId id="293" r:id="rId27"/>
    <p:sldId id="295" r:id="rId28"/>
    <p:sldId id="292" r:id="rId29"/>
    <p:sldId id="298" r:id="rId30"/>
    <p:sldId id="300" r:id="rId31"/>
    <p:sldId id="301" r:id="rId32"/>
    <p:sldId id="302" r:id="rId33"/>
    <p:sldId id="303" r:id="rId34"/>
    <p:sldId id="304" r:id="rId35"/>
    <p:sldId id="305" r:id="rId36"/>
    <p:sldId id="306" r:id="rId37"/>
    <p:sldId id="272" r:id="rId38"/>
    <p:sldId id="269" r:id="rId39"/>
    <p:sldId id="273" r:id="rId40"/>
    <p:sldId id="307" r:id="rId41"/>
    <p:sldId id="308" r:id="rId42"/>
    <p:sldId id="296" r:id="rId43"/>
    <p:sldId id="275" r:id="rId44"/>
    <p:sldId id="299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54D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196C12-7014-41F1-B2F5-F044E8D2CE97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0170AC-3823-410A-978E-B91D7962265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86;&#1090;&#1082;&#1088;&#1099;&#1090;&#1099;&#1081;%20&#1091;&#1088;&#1086;&#1082;%20&#1076;&#1085;&#1080;%20&#1085;&#1077;&#1076;&#1077;&#1083;&#1080;\Days%20Of%20The%20Week%20Song%20_%20Nursery%20Rhymes%20_%20Original%20Song%20by%20LittleBabyBum.mp4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86;&#1090;&#1082;&#1088;&#1099;&#1090;&#1099;&#1081;%20&#1091;&#1088;&#1086;&#1082;%20&#1076;&#1085;&#1080;%20&#1085;&#1077;&#1076;&#1077;&#1083;&#1080;\The%20Goodbye%20Song%20for%20Kids%20-%20Kindergarten%20and%20Preschool%20Song%20by%20ELF%20Learning.mp4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470025"/>
          </a:xfrm>
        </p:spPr>
        <p:txBody>
          <a:bodyPr>
            <a:normAutofit/>
          </a:bodyPr>
          <a:lstStyle/>
          <a:p>
            <a:r>
              <a:rPr lang="en-US" sz="7200" b="1" dirty="0" smtClean="0">
                <a:latin typeface="Andalus" pitchFamily="18" charset="-78"/>
                <a:cs typeface="Andalus" pitchFamily="18" charset="-78"/>
              </a:rPr>
              <a:t>Days of the week</a:t>
            </a:r>
            <a:endParaRPr lang="ru-RU" sz="7200" b="1" dirty="0">
              <a:cs typeface="Andalus" pitchFamily="18" charset="-7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2780928"/>
            <a:ext cx="6400800" cy="1752600"/>
          </a:xfrm>
        </p:spPr>
        <p:txBody>
          <a:bodyPr/>
          <a:lstStyle/>
          <a:p>
            <a:pPr algn="l"/>
            <a:r>
              <a:rPr lang="ru-RU" b="1" dirty="0" smtClean="0">
                <a:cs typeface="Andalus" pitchFamily="18" charset="-78"/>
              </a:rPr>
              <a:t> 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Friday</a:t>
            </a:r>
            <a:endParaRPr lang="ru-RU" sz="9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82889" y="2967335"/>
            <a:ext cx="357822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Пятница</a:t>
            </a:r>
            <a:endParaRPr lang="ru-RU" sz="72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47864" y="1988840"/>
            <a:ext cx="23463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[`</a:t>
            </a:r>
            <a:r>
              <a:rPr lang="en-US" sz="5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fraidi</a:t>
            </a:r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]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Saturday</a:t>
            </a:r>
            <a:endParaRPr lang="ru-RU" sz="9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02302" y="1916832"/>
            <a:ext cx="31278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[`</a:t>
            </a:r>
            <a:r>
              <a:rPr lang="en-US" sz="5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sætədei</a:t>
            </a:r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]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3140968"/>
            <a:ext cx="396044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Суббота</a:t>
            </a:r>
            <a:endParaRPr lang="ru-RU" sz="8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00042"/>
            <a:ext cx="7715304" cy="578647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71480"/>
            <a:ext cx="7715304" cy="528641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71480"/>
            <a:ext cx="7715304" cy="564360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500042"/>
            <a:ext cx="7643866" cy="585791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00042"/>
            <a:ext cx="7429552" cy="571504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500042"/>
            <a:ext cx="7500990" cy="578647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71480"/>
            <a:ext cx="7643865" cy="5572164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71480"/>
            <a:ext cx="7858180" cy="5643601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Roly</a:t>
            </a:r>
            <a:r>
              <a:rPr lang="en-US" dirty="0" smtClean="0"/>
              <a:t>-Poly</a:t>
            </a:r>
            <a:endParaRPr lang="ru-RU" dirty="0"/>
          </a:p>
        </p:txBody>
      </p:sp>
      <p:pic>
        <p:nvPicPr>
          <p:cNvPr id="4" name="Содержимое 3" descr="0_91aba_e836103d_XL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659735"/>
            <a:ext cx="5596421" cy="4281263"/>
          </a:xfr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a67187c2a5668f69f62971037a33b47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700808"/>
            <a:ext cx="7517636" cy="4176464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71800" y="764704"/>
            <a:ext cx="221830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Friday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556792"/>
            <a:ext cx="4071966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Monday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35896" y="2564904"/>
            <a:ext cx="326954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Thursday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3284984"/>
            <a:ext cx="256294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Sunday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39752" y="4797152"/>
            <a:ext cx="3177207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Saturday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24128" y="836712"/>
            <a:ext cx="27806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Tuesday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43373" y="3717032"/>
            <a:ext cx="4071966" cy="92333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33CC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Wednesday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33CC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61554" y="2214554"/>
            <a:ext cx="471077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relaxedInset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SUNDAY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61555" y="1785926"/>
            <a:ext cx="493494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MONDAY</a:t>
            </a:r>
            <a:endParaRPr lang="ru-RU" sz="9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61555" y="1857364"/>
            <a:ext cx="479945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TUESDAY</a:t>
            </a:r>
            <a:endParaRPr lang="ru-RU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2071678"/>
            <a:ext cx="728497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9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Wednesday</a:t>
            </a:r>
            <a:endParaRPr lang="ru-RU" sz="9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5" y="2071678"/>
            <a:ext cx="645823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96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THURSDAY</a:t>
            </a:r>
            <a:endParaRPr lang="ru-RU" sz="96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78198" y="1857364"/>
            <a:ext cx="388016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FRIDAY</a:t>
            </a:r>
            <a:endParaRPr lang="ru-RU" sz="9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7" y="2071678"/>
            <a:ext cx="60412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SATURDAY</a:t>
            </a:r>
            <a:endParaRPr lang="ru-RU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1142984"/>
            <a:ext cx="621510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SUNDAY</a:t>
            </a:r>
          </a:p>
          <a:p>
            <a:pPr marL="342900" indent="-342900">
              <a:buAutoNum type="arabicPeriod"/>
            </a:pP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MONDAY</a:t>
            </a:r>
          </a:p>
          <a:p>
            <a:pPr marL="342900" indent="-342900">
              <a:buAutoNum type="arabicPeriod"/>
            </a:pP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TUESDAY</a:t>
            </a:r>
          </a:p>
          <a:p>
            <a:pPr marL="342900" indent="-342900">
              <a:buAutoNum type="arabicPeriod"/>
            </a:pP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WEDNESDAY</a:t>
            </a:r>
          </a:p>
          <a:p>
            <a:pPr marL="342900" indent="-342900">
              <a:buAutoNum type="arabicPeriod"/>
            </a:pP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THURSDAY</a:t>
            </a:r>
          </a:p>
          <a:p>
            <a:pPr marL="342900" indent="-342900">
              <a:buAutoNum type="arabicPeriod"/>
            </a:pP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FRIDAY</a:t>
            </a:r>
          </a:p>
          <a:p>
            <a:pPr marL="342900" indent="-342900">
              <a:buAutoNum type="arabicPeriod"/>
            </a:pP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SATURDAY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 is sad.</a:t>
            </a:r>
            <a:endParaRPr lang="ru-RU" dirty="0"/>
          </a:p>
        </p:txBody>
      </p:sp>
      <p:pic>
        <p:nvPicPr>
          <p:cNvPr id="4" name="Содержимое 3" descr="735496508423239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412776"/>
            <a:ext cx="4525963" cy="4525963"/>
          </a:xfr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ays Of The Week Song _ Nursery Rhymes _ Original Song by LittleBabyBum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0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gifki.org/data/media/623/plavanie-animatsionnaya-kartinka-001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000240"/>
            <a:ext cx="7858180" cy="450059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28926" y="714356"/>
            <a:ext cx="45005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 swim on </a:t>
            </a:r>
            <a:r>
              <a:rPr lang="en-US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Sundays</a:t>
            </a:r>
            <a:endParaRPr lang="ru-RU" sz="32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endParaRPr lang="ru-RU" sz="32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14612" y="642918"/>
            <a:ext cx="42862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 jump on </a:t>
            </a:r>
            <a:r>
              <a:rPr lang="en-US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Monday</a:t>
            </a:r>
            <a:endParaRPr lang="ru-RU" sz="32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B05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52231" name="Picture 7" descr="http://dailyfit.ru/wp-content/uploads/2015/09/17-uprazhnenij-dlya-yagodichnyx-myshc-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500174"/>
            <a:ext cx="4953000" cy="3286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0298" y="571480"/>
            <a:ext cx="41056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I run on </a:t>
            </a:r>
            <a:r>
              <a:rPr lang="en-US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Tuesday</a:t>
            </a:r>
            <a:endParaRPr lang="ru-RU" sz="36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030A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endParaRPr lang="ru-RU" sz="3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030A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53250" name="Picture 2" descr="beg-animatsionnaya-kartinka-000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643050"/>
            <a:ext cx="4786346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4546" y="500042"/>
            <a:ext cx="57019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I dance on </a:t>
            </a:r>
            <a:r>
              <a:rPr lang="en-US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Wednesday</a:t>
            </a:r>
            <a:endParaRPr lang="ru-RU" sz="36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r>
              <a:rPr lang="en-US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lang="ru-RU" sz="3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54275" name="Picture 3" descr="http://www.krassota.com/i/dance/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643050"/>
            <a:ext cx="5214974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0298" y="571480"/>
            <a:ext cx="4286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I skip on </a:t>
            </a:r>
            <a:r>
              <a:rPr lang="en-US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Thursday</a:t>
            </a:r>
            <a:endParaRPr lang="ru-RU" sz="36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r>
              <a:rPr lang="en-US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lang="ru-RU" sz="3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55299" name="Picture 3" descr="Девочка прыгает на скакалке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357298"/>
            <a:ext cx="5929354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488" y="714356"/>
            <a:ext cx="43577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 write </a:t>
            </a:r>
            <a:r>
              <a:rPr lang="en-US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on</a:t>
            </a:r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Friday</a:t>
            </a:r>
            <a:endParaRPr lang="ru-RU" sz="32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56326" name="Picture 6" descr="http://3.bp.blogspot.com/-GAI0j6B2v6g/VAdk9PzKSVI/AAAAAAAABlQ/b350b4rpb18/s1600/0_bec9a_fe2d247d_XL%2B(1)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71612"/>
            <a:ext cx="7858180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cs typeface="Andalus" pitchFamily="18" charset="-78"/>
              </a:rPr>
              <a:t>Put words in the correct order</a:t>
            </a:r>
            <a:endParaRPr lang="ru-RU" b="1" dirty="0">
              <a:cs typeface="Andalus" pitchFamily="18" charset="-7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on Wednesday, run, I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Swim, I,  on Monday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I, on Saturday, jump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Sunday, I, on, read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Play chess, on Thursday, I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Write, on Thursday, I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On Friday, count, I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Check yourself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run on Wednesday.</a:t>
            </a:r>
            <a:endParaRPr lang="ru-RU" dirty="0" smtClean="0"/>
          </a:p>
          <a:p>
            <a:r>
              <a:rPr lang="en-US" dirty="0" smtClean="0"/>
              <a:t> I swim on Monday.</a:t>
            </a:r>
            <a:endParaRPr lang="ru-RU" dirty="0" smtClean="0"/>
          </a:p>
          <a:p>
            <a:r>
              <a:rPr lang="en-US" dirty="0" smtClean="0"/>
              <a:t> I jump on Saturday.</a:t>
            </a:r>
            <a:endParaRPr lang="ru-RU" dirty="0" smtClean="0"/>
          </a:p>
          <a:p>
            <a:r>
              <a:rPr lang="en-US" dirty="0" smtClean="0"/>
              <a:t> I read on Sunday.</a:t>
            </a:r>
            <a:endParaRPr lang="ru-RU" dirty="0" smtClean="0"/>
          </a:p>
          <a:p>
            <a:r>
              <a:rPr lang="en-US" dirty="0" smtClean="0"/>
              <a:t> I play chess on Tuesday.</a:t>
            </a:r>
            <a:endParaRPr lang="ru-RU" dirty="0" smtClean="0"/>
          </a:p>
          <a:p>
            <a:r>
              <a:rPr lang="en-US" dirty="0" smtClean="0"/>
              <a:t>I write on Thursday.</a:t>
            </a:r>
            <a:endParaRPr lang="ru-RU" dirty="0" smtClean="0"/>
          </a:p>
          <a:p>
            <a:r>
              <a:rPr lang="en-US" dirty="0" smtClean="0"/>
              <a:t> I count on Friday.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Answer the questions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b="1" i="1" dirty="0" smtClean="0"/>
              <a:t>What is the first day of week?</a:t>
            </a:r>
            <a:endParaRPr lang="ru-RU" sz="4400" b="1" i="1" dirty="0" smtClean="0"/>
          </a:p>
          <a:p>
            <a:r>
              <a:rPr lang="en-US" sz="4400" b="1" i="1" dirty="0" smtClean="0"/>
              <a:t>What is the last day of week?</a:t>
            </a:r>
            <a:endParaRPr lang="ru-RU" sz="4400" b="1" i="1" dirty="0" smtClean="0"/>
          </a:p>
          <a:p>
            <a:r>
              <a:rPr lang="en-US" sz="4400" b="1" i="1" dirty="0" smtClean="0"/>
              <a:t>What is the day before (</a:t>
            </a:r>
            <a:r>
              <a:rPr lang="ru-RU" sz="4400" b="1" i="1" dirty="0" smtClean="0"/>
              <a:t>перед</a:t>
            </a:r>
            <a:r>
              <a:rPr lang="en-US" sz="4400" b="1" i="1" dirty="0" smtClean="0"/>
              <a:t>) Saturday?</a:t>
            </a:r>
            <a:endParaRPr lang="ru-RU" sz="4400" b="1" i="1" dirty="0" smtClean="0"/>
          </a:p>
          <a:p>
            <a:r>
              <a:rPr lang="en-US" sz="4400" b="1" i="1" dirty="0" smtClean="0"/>
              <a:t>What is the day after (</a:t>
            </a:r>
            <a:r>
              <a:rPr lang="ru-RU" sz="4400" b="1" i="1" dirty="0" smtClean="0"/>
              <a:t>после</a:t>
            </a:r>
            <a:r>
              <a:rPr lang="en-US" sz="4400" b="1" i="1" dirty="0" smtClean="0"/>
              <a:t>) Monday?</a:t>
            </a:r>
            <a:endParaRPr lang="ru-RU" sz="4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Let`s practice the sounds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</a:t>
            </a:r>
            <a:r>
              <a:rPr lang="en-US" dirty="0" err="1" smtClean="0"/>
              <a:t>ei</a:t>
            </a:r>
            <a:r>
              <a:rPr lang="en-US" dirty="0" smtClean="0"/>
              <a:t>] w</a:t>
            </a:r>
            <a:r>
              <a:rPr lang="en-US" dirty="0" smtClean="0">
                <a:solidFill>
                  <a:srgbClr val="FF0000"/>
                </a:solidFill>
              </a:rPr>
              <a:t>ay</a:t>
            </a:r>
            <a:r>
              <a:rPr lang="en-US" dirty="0" smtClean="0"/>
              <a:t>, d</a:t>
            </a:r>
            <a:r>
              <a:rPr lang="en-US" dirty="0" smtClean="0">
                <a:solidFill>
                  <a:srgbClr val="FF0000"/>
                </a:solidFill>
              </a:rPr>
              <a:t>ay</a:t>
            </a:r>
            <a:r>
              <a:rPr lang="en-US" dirty="0" smtClean="0"/>
              <a:t>, r</a:t>
            </a:r>
            <a:r>
              <a:rPr lang="en-US" dirty="0" smtClean="0">
                <a:solidFill>
                  <a:srgbClr val="FF0000"/>
                </a:solidFill>
              </a:rPr>
              <a:t>ai</a:t>
            </a:r>
            <a:r>
              <a:rPr lang="en-US" dirty="0" smtClean="0"/>
              <a:t>n, st</a:t>
            </a:r>
            <a:r>
              <a:rPr lang="en-US" dirty="0" smtClean="0">
                <a:solidFill>
                  <a:srgbClr val="FF0000"/>
                </a:solidFill>
              </a:rPr>
              <a:t>ay</a:t>
            </a:r>
          </a:p>
          <a:p>
            <a:r>
              <a:rPr lang="en-US" dirty="0" smtClean="0"/>
              <a:t>[ ʘ] </a:t>
            </a:r>
            <a:r>
              <a:rPr lang="en-US" dirty="0" smtClean="0">
                <a:solidFill>
                  <a:srgbClr val="FF0000"/>
                </a:solidFill>
              </a:rPr>
              <a:t>th</a:t>
            </a:r>
            <a:r>
              <a:rPr lang="en-US" dirty="0" smtClean="0"/>
              <a:t>in, </a:t>
            </a:r>
            <a:r>
              <a:rPr lang="en-US" dirty="0" smtClean="0">
                <a:solidFill>
                  <a:srgbClr val="FF0000"/>
                </a:solidFill>
              </a:rPr>
              <a:t>th</a:t>
            </a:r>
            <a:r>
              <a:rPr lang="en-US" dirty="0" smtClean="0"/>
              <a:t>ank you, </a:t>
            </a:r>
            <a:r>
              <a:rPr lang="en-US" dirty="0" smtClean="0">
                <a:solidFill>
                  <a:srgbClr val="FF0000"/>
                </a:solidFill>
              </a:rPr>
              <a:t>Th</a:t>
            </a:r>
            <a:r>
              <a:rPr lang="en-US" dirty="0" smtClean="0"/>
              <a:t>ursday</a:t>
            </a:r>
          </a:p>
          <a:p>
            <a:r>
              <a:rPr lang="en-US" dirty="0" smtClean="0"/>
              <a:t>[n] Su</a:t>
            </a:r>
            <a:r>
              <a:rPr lang="en-US" dirty="0" smtClean="0">
                <a:solidFill>
                  <a:srgbClr val="FF0000"/>
                </a:solidFill>
              </a:rPr>
              <a:t>n</a:t>
            </a:r>
            <a:r>
              <a:rPr lang="en-US" dirty="0" smtClean="0"/>
              <a:t>day, </a:t>
            </a:r>
            <a:r>
              <a:rPr lang="en-US" dirty="0" smtClean="0">
                <a:solidFill>
                  <a:srgbClr val="FF0000"/>
                </a:solidFill>
              </a:rPr>
              <a:t>n</a:t>
            </a:r>
            <a:r>
              <a:rPr lang="en-US" dirty="0" smtClean="0"/>
              <a:t>ose, </a:t>
            </a:r>
            <a:r>
              <a:rPr lang="en-US" dirty="0" smtClean="0">
                <a:solidFill>
                  <a:srgbClr val="FF0000"/>
                </a:solidFill>
              </a:rPr>
              <a:t>n</a:t>
            </a:r>
            <a:r>
              <a:rPr lang="en-US" dirty="0" smtClean="0"/>
              <a:t>i</a:t>
            </a:r>
            <a:r>
              <a:rPr lang="en-US" dirty="0" smtClean="0">
                <a:solidFill>
                  <a:srgbClr val="FF0000"/>
                </a:solidFill>
              </a:rPr>
              <a:t>n</a:t>
            </a:r>
            <a:r>
              <a:rPr lang="en-US" dirty="0" smtClean="0"/>
              <a:t>e</a:t>
            </a:r>
            <a:endParaRPr lang="ru-RU" dirty="0" smtClean="0"/>
          </a:p>
          <a:p>
            <a:r>
              <a:rPr lang="en-US" dirty="0" smtClean="0"/>
              <a:t>[r] </a:t>
            </a:r>
            <a:r>
              <a:rPr lang="en-US" dirty="0" smtClean="0">
                <a:solidFill>
                  <a:srgbClr val="FF0000"/>
                </a:solidFill>
              </a:rPr>
              <a:t>r</a:t>
            </a:r>
            <a:r>
              <a:rPr lang="en-US" dirty="0" smtClean="0"/>
              <a:t>un, F</a:t>
            </a:r>
            <a:r>
              <a:rPr lang="en-US" dirty="0" smtClean="0">
                <a:solidFill>
                  <a:srgbClr val="FF0000"/>
                </a:solidFill>
              </a:rPr>
              <a:t>r</a:t>
            </a:r>
            <a:r>
              <a:rPr lang="en-US" dirty="0" smtClean="0"/>
              <a:t>iday, </a:t>
            </a:r>
            <a:r>
              <a:rPr lang="en-US" dirty="0" smtClean="0">
                <a:solidFill>
                  <a:srgbClr val="FF0000"/>
                </a:solidFill>
              </a:rPr>
              <a:t>r</a:t>
            </a:r>
            <a:r>
              <a:rPr lang="en-US" dirty="0" smtClean="0"/>
              <a:t>ubber</a:t>
            </a:r>
          </a:p>
          <a:p>
            <a:r>
              <a:rPr lang="en-US" dirty="0" smtClean="0"/>
              <a:t>[w] </a:t>
            </a:r>
            <a:r>
              <a:rPr lang="en-US" dirty="0" smtClean="0">
                <a:solidFill>
                  <a:srgbClr val="FF0000"/>
                </a:solidFill>
              </a:rPr>
              <a:t>wh</a:t>
            </a:r>
            <a:r>
              <a:rPr lang="en-US" dirty="0" smtClean="0"/>
              <a:t>at, </a:t>
            </a:r>
            <a:r>
              <a:rPr lang="en-US" dirty="0" smtClean="0">
                <a:solidFill>
                  <a:srgbClr val="FF0000"/>
                </a:solidFill>
              </a:rPr>
              <a:t>W</a:t>
            </a:r>
            <a:r>
              <a:rPr lang="en-US" dirty="0" smtClean="0"/>
              <a:t>ednesday, </a:t>
            </a:r>
            <a:r>
              <a:rPr lang="en-US" dirty="0" smtClean="0">
                <a:solidFill>
                  <a:srgbClr val="FF0000"/>
                </a:solidFill>
              </a:rPr>
              <a:t>wh</a:t>
            </a:r>
            <a:r>
              <a:rPr lang="en-US" dirty="0" smtClean="0"/>
              <a:t>en</a:t>
            </a:r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Put the following words in the alphabetic order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</a:t>
            </a:r>
            <a:r>
              <a:rPr lang="en-US" sz="4000" i="1" dirty="0" smtClean="0">
                <a:solidFill>
                  <a:srgbClr val="00B050"/>
                </a:solidFill>
              </a:rPr>
              <a:t>Saturday, Tuesday, Friday, </a:t>
            </a:r>
          </a:p>
          <a:p>
            <a:pPr>
              <a:buNone/>
            </a:pPr>
            <a:r>
              <a:rPr lang="en-US" sz="4000" i="1" dirty="0" smtClean="0">
                <a:solidFill>
                  <a:srgbClr val="00B050"/>
                </a:solidFill>
              </a:rPr>
              <a:t> </a:t>
            </a:r>
            <a:endParaRPr lang="en-US" sz="4000" i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en-US" sz="4000" i="1" dirty="0" smtClean="0">
                <a:solidFill>
                  <a:srgbClr val="00B050"/>
                </a:solidFill>
              </a:rPr>
              <a:t>     Monday,  Sunday,   Wednesday,</a:t>
            </a:r>
          </a:p>
          <a:p>
            <a:pPr>
              <a:buNone/>
            </a:pPr>
            <a:r>
              <a:rPr lang="en-US" sz="4000" i="1" dirty="0" smtClean="0">
                <a:solidFill>
                  <a:srgbClr val="00B050"/>
                </a:solidFill>
              </a:rPr>
              <a:t> </a:t>
            </a:r>
            <a:r>
              <a:rPr lang="en-US" sz="4000" i="1" dirty="0" smtClean="0">
                <a:solidFill>
                  <a:srgbClr val="00B050"/>
                </a:solidFill>
              </a:rPr>
              <a:t>                          </a:t>
            </a:r>
          </a:p>
          <a:p>
            <a:pPr>
              <a:buNone/>
            </a:pPr>
            <a:r>
              <a:rPr lang="en-US" sz="4000" i="1" dirty="0" smtClean="0">
                <a:solidFill>
                  <a:srgbClr val="00B050"/>
                </a:solidFill>
              </a:rPr>
              <a:t> </a:t>
            </a:r>
            <a:r>
              <a:rPr lang="en-US" sz="4000" i="1" dirty="0" smtClean="0">
                <a:solidFill>
                  <a:srgbClr val="00B050"/>
                </a:solidFill>
              </a:rPr>
              <a:t>                     Thursday.</a:t>
            </a:r>
          </a:p>
          <a:p>
            <a:pPr>
              <a:buNone/>
            </a:pPr>
            <a:r>
              <a:rPr lang="en-US" dirty="0" smtClean="0"/>
              <a:t>                                </a:t>
            </a:r>
            <a:endParaRPr lang="ru-RU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Check yourself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600200"/>
            <a:ext cx="7715304" cy="4525963"/>
          </a:xfrm>
        </p:spPr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Friday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Monday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Saturday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Sunday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Thursday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Tuesday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Wednesday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HOMEWORK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04822" y="2967335"/>
            <a:ext cx="6279476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Робочий зошит</a:t>
            </a:r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: </a:t>
            </a:r>
            <a:r>
              <a:rPr lang="uk-UA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в</a:t>
            </a:r>
            <a:r>
              <a:rPr lang="uk-UA" sz="2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пр</a:t>
            </a:r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. 3-4 С</a:t>
            </a:r>
            <a:r>
              <a:rPr lang="uk-U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тор. </a:t>
            </a:r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37 </a:t>
            </a:r>
            <a:r>
              <a:rPr lang="uk-U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письмово;</a:t>
            </a:r>
          </a:p>
          <a:p>
            <a:pPr algn="ctr"/>
            <a:endParaRPr lang="uk-UA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j0214098.wav">
            <a:hlinkClick r:id="" action="ppaction://media"/>
          </p:cNvPr>
          <p:cNvPicPr>
            <a:picLocks noGrp="1" noRot="1" noChangeAspect="1"/>
          </p:cNvPicPr>
          <p:nvPr>
            <p:ph idx="1"/>
            <a:wavAudioFile r:embed="rId1" name="j0214098.wav"/>
          </p:nvPr>
        </p:nvPicPr>
        <p:blipFill>
          <a:blip r:embed="rId3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628800"/>
            <a:ext cx="8229600" cy="1800200"/>
          </a:xfrm>
        </p:spPr>
        <p:txBody>
          <a:bodyPr>
            <a:normAutofit/>
          </a:bodyPr>
          <a:lstStyle/>
          <a:p>
            <a:r>
              <a:rPr lang="en-US" sz="8800" b="1" i="1" dirty="0" smtClean="0">
                <a:solidFill>
                  <a:schemeClr val="tx2"/>
                </a:solidFill>
              </a:rPr>
              <a:t>Good Bye!</a:t>
            </a:r>
            <a:endParaRPr lang="ru-RU" sz="8800" b="1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The Goodbye Song for Kids - Kindergarten and Preschool Song by ELF Learning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14348" y="285728"/>
            <a:ext cx="7858180" cy="6143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6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142617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</a:rPr>
              <a:t>Sunday</a:t>
            </a:r>
            <a:endParaRPr lang="ru-RU" sz="96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755576" y="1600200"/>
            <a:ext cx="7272808" cy="3046988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9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[`</a:t>
            </a:r>
            <a:r>
              <a:rPr lang="en-US" sz="96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sʌndeɪ</a:t>
            </a:r>
            <a:r>
              <a:rPr lang="en-US" sz="9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]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9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Воскресенье</a:t>
            </a:r>
            <a:endParaRPr lang="ru-RU" sz="9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264448"/>
            <a:ext cx="8363272" cy="144655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Monday</a:t>
            </a:r>
            <a:endParaRPr lang="ru-RU" sz="8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2852936"/>
            <a:ext cx="64807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Понедельник</a:t>
            </a:r>
            <a:endParaRPr lang="ru-RU" sz="72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83768" y="1700808"/>
            <a:ext cx="44644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[`</a:t>
            </a:r>
            <a:r>
              <a:rPr lang="en-US" sz="6000" b="1" cap="none" spc="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mʌndei</a:t>
            </a:r>
            <a:r>
              <a:rPr lang="en-US" sz="6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]</a:t>
            </a:r>
            <a:endParaRPr lang="ru-RU" sz="6000" b="1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63688" y="311418"/>
            <a:ext cx="5328592" cy="144655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Tuesday</a:t>
            </a:r>
            <a:endParaRPr lang="ru-RU" sz="8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206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1772816"/>
            <a:ext cx="51845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/>
                </a:solidFill>
              </a:rPr>
              <a:t>[</a:t>
            </a:r>
            <a:r>
              <a:rPr lang="en-US" sz="60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/>
                </a:solidFill>
              </a:rPr>
              <a:t>tju:zdei</a:t>
            </a:r>
            <a:r>
              <a:rPr lang="en-US" sz="6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/>
                </a:solidFill>
              </a:rPr>
              <a:t>]</a:t>
            </a:r>
            <a:endParaRPr lang="ru-RU" sz="6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3068960"/>
            <a:ext cx="393377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Вторник</a:t>
            </a:r>
            <a:endParaRPr lang="ru-RU" sz="8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2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79712" y="2967334"/>
            <a:ext cx="50405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EA54D8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Среда</a:t>
            </a:r>
            <a:endParaRPr lang="ru-RU" sz="8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EA54D8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95736" y="1916832"/>
            <a:ext cx="489654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EA54D8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[`</a:t>
            </a:r>
            <a:r>
              <a:rPr lang="en-US" sz="66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EA54D8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Wenzdei</a:t>
            </a:r>
            <a:r>
              <a:rPr lang="en-US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EA54D8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]</a:t>
            </a:r>
            <a:endParaRPr lang="ru-RU" sz="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EA54D8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Заголовок 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33CC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Wednesday</a:t>
            </a:r>
            <a:endParaRPr lang="ru-RU" sz="9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33CC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Thursday</a:t>
            </a:r>
            <a:endParaRPr lang="ru-RU" sz="9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88389" y="1700808"/>
            <a:ext cx="344549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[`</a:t>
            </a:r>
            <a:r>
              <a:rPr lang="en-US" sz="66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ɵɜ:zdei</a:t>
            </a:r>
            <a:r>
              <a:rPr lang="en-US" sz="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]</a:t>
            </a:r>
            <a:endParaRPr lang="ru-RU" sz="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3284984"/>
            <a:ext cx="396339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Четверг</a:t>
            </a:r>
            <a:endParaRPr lang="ru-RU" sz="8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.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</TotalTime>
  <Words>328</Words>
  <Application>Microsoft Office PowerPoint</Application>
  <PresentationFormat>Экран (4:3)</PresentationFormat>
  <Paragraphs>100</Paragraphs>
  <Slides>44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Days of the week</vt:lpstr>
      <vt:lpstr>Roly-Poly</vt:lpstr>
      <vt:lpstr>He is sad.</vt:lpstr>
      <vt:lpstr> Let`s practice the sounds</vt:lpstr>
      <vt:lpstr>Sunday</vt:lpstr>
      <vt:lpstr>Monday</vt:lpstr>
      <vt:lpstr>Tuesday</vt:lpstr>
      <vt:lpstr>Wednesday</vt:lpstr>
      <vt:lpstr>Thursday</vt:lpstr>
      <vt:lpstr>Friday</vt:lpstr>
      <vt:lpstr>Saturday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Put words in the correct order</vt:lpstr>
      <vt:lpstr>Check yourself</vt:lpstr>
      <vt:lpstr>Answer the questions</vt:lpstr>
      <vt:lpstr>Put the following words in the alphabetic order</vt:lpstr>
      <vt:lpstr>Check yourself</vt:lpstr>
      <vt:lpstr>HOMEWORK</vt:lpstr>
      <vt:lpstr>Good Bye!</vt:lpstr>
      <vt:lpstr>Слайд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Days of the weeks</dc:title>
  <dc:creator>Аннна</dc:creator>
  <cp:lastModifiedBy>Admin</cp:lastModifiedBy>
  <cp:revision>56</cp:revision>
  <dcterms:created xsi:type="dcterms:W3CDTF">2013-10-21T10:25:36Z</dcterms:created>
  <dcterms:modified xsi:type="dcterms:W3CDTF">2016-02-27T18:06:28Z</dcterms:modified>
</cp:coreProperties>
</file>