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72" r:id="rId2"/>
    <p:sldId id="269" r:id="rId3"/>
    <p:sldId id="270" r:id="rId4"/>
    <p:sldId id="271" r:id="rId5"/>
    <p:sldId id="262" r:id="rId6"/>
    <p:sldId id="258" r:id="rId7"/>
    <p:sldId id="260" r:id="rId8"/>
    <p:sldId id="267" r:id="rId9"/>
    <p:sldId id="259" r:id="rId10"/>
    <p:sldId id="274" r:id="rId11"/>
    <p:sldId id="257" r:id="rId12"/>
    <p:sldId id="261" r:id="rId13"/>
    <p:sldId id="268" r:id="rId14"/>
    <p:sldId id="265" r:id="rId15"/>
    <p:sldId id="266" r:id="rId16"/>
    <p:sldId id="264" r:id="rId17"/>
    <p:sldId id="256" r:id="rId18"/>
    <p:sldId id="263" r:id="rId19"/>
    <p:sldId id="27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4654" autoAdjust="0"/>
  </p:normalViewPr>
  <p:slideViewPr>
    <p:cSldViewPr>
      <p:cViewPr>
        <p:scale>
          <a:sx n="100" d="100"/>
          <a:sy n="100" d="100"/>
        </p:scale>
        <p:origin x="-193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85639-A30E-4E7D-BB24-C626E1C4E181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109C-BA22-4114-B393-E1D0AB6EB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>
                <a:alpha val="95000"/>
              </a:srgbClr>
            </a:gs>
            <a:gs pos="63000">
              <a:srgbClr val="C50849">
                <a:alpha val="89000"/>
              </a:srgbClr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C2B0-8C7B-45F9-8F39-28CC10B9614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CED0-BC69-4DDC-A668-69BA46FE1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928670"/>
            <a:ext cx="4038600" cy="4525963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pPr algn="ctr">
              <a:buNone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Кирильченко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Тетяна Юріївна</a:t>
            </a:r>
            <a:endParaRPr lang="uk-UA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вчитель-дефектолог</a:t>
            </a:r>
            <a:endParaRPr lang="uk-UA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І атестаційної категорії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P30701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4857784" cy="338556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153233637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1800225" cy="1566863"/>
          </a:xfrm>
          <a:noFill/>
          <a:ln/>
        </p:spPr>
      </p:pic>
      <p:pic>
        <p:nvPicPr>
          <p:cNvPr id="6" name="Picture 10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844675"/>
            <a:ext cx="1787525" cy="1800225"/>
          </a:xfrm>
          <a:noFill/>
          <a:ln/>
        </p:spPr>
      </p:pic>
      <p:pic>
        <p:nvPicPr>
          <p:cNvPr id="7" name="Picture 15" descr="id29563sm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288" y="4581525"/>
            <a:ext cx="1873250" cy="1873250"/>
          </a:xfrm>
          <a:prstGeom prst="rect">
            <a:avLst/>
          </a:prstGeom>
          <a:noFill/>
          <a:ln/>
        </p:spPr>
      </p:pic>
      <p:pic>
        <p:nvPicPr>
          <p:cNvPr id="8" name="Picture 17" descr="splash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500570"/>
            <a:ext cx="2160587" cy="1879600"/>
          </a:xfrm>
          <a:prstGeom prst="rect">
            <a:avLst/>
          </a:prstGeom>
          <a:noFill/>
        </p:spPr>
      </p:pic>
      <p:pic>
        <p:nvPicPr>
          <p:cNvPr id="9" name="Picture 18" descr="id2436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2924175"/>
            <a:ext cx="1644650" cy="1644650"/>
          </a:xfrm>
          <a:prstGeom prst="rect">
            <a:avLst/>
          </a:prstGeom>
          <a:noFill/>
        </p:spPr>
      </p:pic>
      <p:pic>
        <p:nvPicPr>
          <p:cNvPr id="10" name="Picture 21" descr="id2918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2924175"/>
            <a:ext cx="1655763" cy="1655763"/>
          </a:xfrm>
          <a:prstGeom prst="rect">
            <a:avLst/>
          </a:prstGeom>
          <a:noFill/>
        </p:spPr>
      </p:pic>
      <p:pic>
        <p:nvPicPr>
          <p:cNvPr id="11" name="Picture 22" descr="id30693sm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1844675"/>
            <a:ext cx="1727200" cy="1727200"/>
          </a:xfrm>
          <a:prstGeom prst="rect">
            <a:avLst/>
          </a:prstGeom>
          <a:noFill/>
        </p:spPr>
      </p:pic>
      <p:pic>
        <p:nvPicPr>
          <p:cNvPr id="12" name="Picture 23" descr="1193827531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4579938"/>
            <a:ext cx="1871663" cy="18637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357166"/>
            <a:ext cx="87590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Дитячі комп'ютерні програми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Ефективний вплив на розвиток дитини.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Допустиме інтелектуальне навантаження.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Стимуляція інтересу до гри і взагалі до творчої діяльності.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Задоволення дитини від задуму, образів, ходу гри і досягнутих результатів.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Відсутність негативних впливів на дитячу психіку.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04"/>
            <a:ext cx="88065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Вимоги до комп'ютерних програм для дітей дошкільного віку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Передана інформація має бути науково достовірною відповідати сучасному стану досліджуваної науки.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Зміст, обсяг і глибина закладеної мають відповідати віковим і психологічним особливостям і рівню підготовки дітей, тобто бути доступними для конкретного віку, відповідати досягнутому рівню знань, умінь і навичок.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Самі засоби навчання мають бути наочними, активізувати увагу дітей, викликати інтерес і зосередження на об'єкті, явищі, результаті.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Засоби навчання мають бути придатні до застосування сучасних методів та організаційних форм навчання.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Засоби навчання мають бути пристосовані до комплексного використання, тобто органічно поєднуватися з іншими засобами навчання, що застосовуються  в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корекційно-виховному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процесі.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Ергономічні вимоги до програмних навчально-розвивальних засобів для дошкільників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15286" cy="11430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p3d extrusionH="57150">
              <a:bevelT w="38100" h="38100"/>
            </a:sp3d>
          </a:bodyPr>
          <a:lstStyle/>
          <a:p>
            <a:r>
              <a:rPr lang="uk-UA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Під час організації роботи з комп'ютером необхідно:</a:t>
            </a:r>
            <a:endParaRPr lang="ru-RU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186766" cy="4525963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Чітко формулювати і демонструвати техніку виконання кожної дії;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Виконувати кожну дію повільно;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Поєднувати дії  в серію тільки після засвоєння кожної дії.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Підвищення пізнавальної й емоційної активності дітей, підтримання уваги на різних етапах заняття;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Економія часу під час підготовки до занять;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Відсутність необхідності додаткового добору наочного і дидактичного матеріалу.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52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Переваги використання презентацій на заняттях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257800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Фон презентацій краще обирати однотонний, не відволікаючий увагу від змісту слайду, спокійних, не подразнюючих зір кольорів. Можливо змінювати його декілька разів впродовж презентації. Це дозволить утримувати мимовільну увагу дітей.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Ілюстрації повинні бути крупними і реалістичними, не перевантаженими зайвими деталями. Неприпустимо використовувати нечіткі зображення, а також здатних викликати у дітей переляк або неприязнь.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Недоцільно перевантажувати презентацію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спецефектами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 Помірне використання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спецефектів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допомагає утримувати увагу на екрані монітору, підвищує інтерес, створює позитивний емоційний настрій,однак надмірне захоплення ними призводить до протилежного ефекту: у дітей настає перенасичення і втома. Крім того деякі ефекти некомфортні для сприйняття і втомлюють зір. 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Згідно діючим санітарно-епідеміологічним  нормам заняття за комп'ютером з дошкільниками 5-6 років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провдяться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не більше 10-15 хвилин, тому перегляд  презентації не може продовжуватись довше цього терміну.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endParaRPr lang="uk-UA" sz="1800" dirty="0" smtClean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42852"/>
            <a:ext cx="600079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Особливості створення презентацій для дошкільників із вадами в розвитку: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>
                <a:gd name="adj" fmla="val 93714"/>
              </a:avLst>
            </a:prstTxWarp>
            <a:normAutofit fontScale="90000"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 мультимедійного способу подачі інформації: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Діти легше засвоюють форми, кольору і розміру;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Глибше розуміють поняття числа;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Швидше виникає вміння орієнтуватися на площині і в просторі, в статиці й русі;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Тренується увага і пам'ять;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Раніше оволодівають читанням і письмом;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Активно поповнюється словниковий запас;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Розвивається дрібна моторика, формується найтонкіша координація рухів ока і руки;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Розвивається </a:t>
            </a:r>
            <a:r>
              <a:rPr lang="uk-UA" sz="1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сенсомоторика</a:t>
            </a:r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дітей: зменшується час, як простої реакції, так і реакції вибору;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Розвивається уява і творчі здібності;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Розвиваються елементи наочно-образного і логічного мислення, які дозволяють дітям передбачити ситуацію, планувати свої дії;</a:t>
            </a:r>
          </a:p>
          <a:p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Виховується цілеспрямованість і </a:t>
            </a:r>
            <a:r>
              <a:rPr lang="uk-UA" sz="1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зосередженність</a:t>
            </a:r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7272366" cy="4143404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Недостатня методична підготовленість педагога.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Неправильне визначення дидактичної ролі І місця ІКТ на заняттях.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Безсистемність, випадковість використання ІКТ на заняттях.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Перевантаженість заняття демонстративним матеріалом.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6904262" cy="175432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Можливі помилки </a:t>
            </a:r>
            <a:b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використанні ІКТ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Висновки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Комп'ютер в дошкільному закладі є збагачуючим і перетворюючим фактором розвиваючої предметної середи.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Комп'ютер може  використовуватись в роботі з дітьми дошкільного віку  з дошкільниками із ЗПР при безумовному виконанні фізіологічних, ергономічних і психолого-педагогічних обмежувальних і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дозволяючих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норм і рекомендацій.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Рекомендується застосовувати комп'ютерні ігрові розвиваючи і навчальні програми, адекватні психічним і психофізичним можливостям дитини.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Необхідно запроваджувати сучасні інформаційні технології в систему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освітньо-виховного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корекційного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процесу в дошкільному закладі, тобто прагнути до органічного поєднання традиційних і комп'ютерних засобів розвитку особистості дитини.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Для профилактики зрительного и общего утомления при работе за компьютером необходимо проводить комплекс упражнений для глаз, которые выполнятся стоя или сидя, отвернувшись от экрана монитора, при ритмичном дыхании, с максимальной амплитудой движений глаз. Регулярное проведение зарядки для глаз и физкультминуток эффективно снижает зрительное и статическое напряжение.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Примерный комплекс упражнений для глаз:</a:t>
            </a: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1. Закрыть глаза, сильно напрягая глазные мышцы, на счет 1-4, затем раскрыть глаза, расслабить мышцы глаз, посмотреть вдаль на счет 1-6. Повторить 4-5 раз.</a:t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2. Посмотреть на переносицу и задержать взор на счет 1-4. До усталости глаза не доводить. Затем открыть глаза, посмотреть вдаль на счет 1-6. Повторить 4-5 раз.</a:t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3. Не поворачивая головы, посмотреть направо и зафиксировать взгляд на счет 1-4. Затем посмотреть вдаль прямо на счет 1-6. Аналогично проводятся упражнения, но с фиксацией взгляда влево, вверх, вниз. Повторить 3-4 раза.</a:t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4. Перевести взгляд быстро по диагонали: направо вверх – налево вниз, потом прямо вдаль на счет 1-6; затем налево вверх – направо вниз и посмотреть вдаль на счет 1-6. Повторить 4-5 раз.</a:t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После 10-15 минут непрерывной работы за ПК необходимо делать перерыв для проведения физкультминутки и упражнений для глаз.</a:t>
            </a:r>
            <a:r>
              <a:rPr lang="uk-UA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3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Використання інформаційних комп'ютерних технологій в системі роботи вчителя-дефектолога з дошкільниками із затримкою психічного розвитку.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57166"/>
            <a:ext cx="2119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ТЕМА: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Наявність проблеми ефективного впровадження інформаційних комп'ютерних технологій в корекційно-виховний процес з дошкільниками із ЗПР.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290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АКТУАЛЬНІСТЬ: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Розробити методичні рекомендації з використання інформаційних комп'ютерних технологій в корекційно-виховній роботі з дошкільниками із ЗПР.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42852"/>
            <a:ext cx="2500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МЕТА: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Виховання інформаційної культури, розширення свідомості дітей за допомогою інформації про навколишній світ;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Розвиток пізнавальної активності, формування пізнавальних процесів: уваги, пам'яті, розумових операцій (аналізу, синтезу, класифікації, узагальнення, контролю), уяви тощо;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Розвиток усного мовлення в усіх аспектах (фонетико-фонематичному, лексичному, граматичному) зв'язного мовлення;  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Розвиток математичних здібностей;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Виховання естетичних смаків.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0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cs typeface="Arial" pitchFamily="34" charset="0"/>
              </a:rPr>
              <a:t>Цілі впровадження комп'ютерних технологій в кореційно-виховний процес дошкільників із ЗПР: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вибір певного електронного освітнього засобу;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аналіз його щодо відповідності освітнім стандартам;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визначення методики подання нового матеріалу або його закріплення з використанням цього засобу;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оцінювання розвивального ефекту.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66"/>
            <a:ext cx="5715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Педагогічні проблеми використання ІКТ: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визначення відповідності параметрів наявної комп'ютерної техніки вимогам освітніх програм;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установка (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інсталювання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) програми на комп'ютер – локальна чи мережна версія;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збереження дитячих робіт;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адміністрування – створення нових користувачів освітньої програми, розподіл прав доступу.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7143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Технологічні проблеми використання ІКТ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концентрацію уваги, сприйняття інструкції;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планування роботи (виконання роботи в певній послідовності);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роботу без відволікання і переключення впродовж певного часу;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контролювання дій під час виконання роботи, корекцію роботи;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можливість прийняття допомоги;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завершення і власну оцінку роботи.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4521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Організація діяльності включає в себе ряд компонентів: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Розвивальні ігри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Ігри навчального призначення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Ігри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експериментування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Ігри-розваги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Комп'ютерні діагностичні ігри 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Мультимедійні презентації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290"/>
            <a:ext cx="7643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Класифікація навчально-ігрових  програм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938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Під час організації роботи з комп'ютером необхідно:</vt:lpstr>
      <vt:lpstr>Слайд 14</vt:lpstr>
      <vt:lpstr>Слайд 15</vt:lpstr>
      <vt:lpstr>Результати мультимедійного способу подачі інформації:</vt:lpstr>
      <vt:lpstr>Слайд 17</vt:lpstr>
      <vt:lpstr>Висновки</vt:lpstr>
      <vt:lpstr>Для профилактики зрительного и общего утомления при работе за компьютером необходимо проводить комплекс упражнений для глаз, которые выполнятся стоя или сидя, отвернувшись от экрана монитора, при ритмичном дыхании, с максимальной амплитудой движений глаз. Регулярное проведение зарядки для глаз и физкультминуток эффективно снижает зрительное и статическое напряжение.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Помилки при використанні ІКТ</dc:title>
  <dc:creator>Admin</dc:creator>
  <cp:lastModifiedBy>admin</cp:lastModifiedBy>
  <cp:revision>134</cp:revision>
  <dcterms:created xsi:type="dcterms:W3CDTF">2012-03-06T07:59:41Z</dcterms:created>
  <dcterms:modified xsi:type="dcterms:W3CDTF">2017-02-12T18:08:54Z</dcterms:modified>
</cp:coreProperties>
</file>