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711" r:id="rId3"/>
    <p:sldMasterId id="2147483723" r:id="rId4"/>
    <p:sldMasterId id="2147483735" r:id="rId5"/>
    <p:sldMasterId id="2147483747" r:id="rId6"/>
  </p:sldMasterIdLst>
  <p:notesMasterIdLst>
    <p:notesMasterId r:id="rId24"/>
  </p:notesMasterIdLst>
  <p:sldIdLst>
    <p:sldId id="265" r:id="rId7"/>
    <p:sldId id="283" r:id="rId8"/>
    <p:sldId id="285" r:id="rId9"/>
    <p:sldId id="286" r:id="rId10"/>
    <p:sldId id="289" r:id="rId11"/>
    <p:sldId id="264" r:id="rId12"/>
    <p:sldId id="290" r:id="rId13"/>
    <p:sldId id="262" r:id="rId14"/>
    <p:sldId id="287" r:id="rId15"/>
    <p:sldId id="282" r:id="rId16"/>
    <p:sldId id="295" r:id="rId17"/>
    <p:sldId id="299" r:id="rId18"/>
    <p:sldId id="298" r:id="rId19"/>
    <p:sldId id="294" r:id="rId20"/>
    <p:sldId id="284" r:id="rId21"/>
    <p:sldId id="291" r:id="rId22"/>
    <p:sldId id="29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3" autoAdjust="0"/>
    <p:restoredTop sz="94718" autoAdjust="0"/>
  </p:normalViewPr>
  <p:slideViewPr>
    <p:cSldViewPr>
      <p:cViewPr varScale="1">
        <p:scale>
          <a:sx n="63" d="100"/>
          <a:sy n="63" d="100"/>
        </p:scale>
        <p:origin x="-12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C5526-56C2-4141-9989-7DACC1048B56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518A5-CDE5-4F1C-A8B7-46907822D0C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620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99209" y="1752600"/>
            <a:ext cx="5143501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9209" y="3733800"/>
            <a:ext cx="5143501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630597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3" name="Группа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4" name="Группа 111"/>
          <p:cNvGrpSpPr/>
          <p:nvPr/>
        </p:nvGrpSpPr>
        <p:grpSpPr>
          <a:xfrm>
            <a:off x="3991867" y="34361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6465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6799661" y="2048895"/>
            <a:ext cx="17145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800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33800" y="3555525"/>
            <a:ext cx="288036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/>
          <a:lstStyle>
            <a:lvl1pPr algn="l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46660" y="781400"/>
            <a:ext cx="4825049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669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19669" y="3555523"/>
            <a:ext cx="288036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18201" y="304800"/>
            <a:ext cx="1297148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499306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7495958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5879776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802973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7491198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0895456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3656922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5735517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202759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789247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1493425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98451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44682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73485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62453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1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99209" y="3733800"/>
            <a:ext cx="5143501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52245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9630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62202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26494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51927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02727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65283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D039B4-C6C9-4014-983E-700A81EF04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D528A-13F1-4C46-80B6-D667B8A30B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99306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7B773A-858B-4ACA-997D-B254E95622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1C146-BA75-4B7B-86BB-71441EB82E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95958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B9DAFD-1D76-42C4-857E-A7DE42CCB8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A0668C-9557-4892-BC2C-42735A645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79776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D4239-3145-4FE3-9BF4-6D02C90160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385EA-A441-4493-BEC5-677137EAC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2973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A360F8-2D34-45AE-9C30-B2BC02A8A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B466D-0730-4723-A816-856EBD3CB1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91198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5A5BF8-CEFF-4498-9E5B-0659B1BEA1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411B1-DBE8-4504-9E58-03DE57CD9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5456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52A29-64BE-47EC-A752-C8237B6688A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7791E-071A-435A-9D78-115F50E04F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56922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AE6D3-526A-4EA5-9047-E4221578B1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A9D2F-F98D-4F0F-8F02-8D6D8CF8A8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35517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9C37D-6148-4073-A707-89C011CF4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DF4AC6-615E-4D93-8FB4-7688C78EC8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02759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BF9F7F-5352-40D1-BD8E-9BA614EAE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B9D75-5F4A-4397-B546-220AD97F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89247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BA8855-9A38-465B-8435-939E589A42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72D64-D744-4C39-9201-9AD5484F53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93425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98451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44682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2386" y="2505077"/>
            <a:ext cx="3717036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7"/>
            <a:ext cx="3717036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73485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62453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52245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9630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62202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26494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51927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02727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65283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D039B4-C6C9-4014-983E-700A81EF04D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D528A-13F1-4C46-80B6-D667B8A30BE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99306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7B773A-858B-4ACA-997D-B254E95622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1C146-BA75-4B7B-86BB-71441EB82E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95958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B9DAFD-1D76-42C4-857E-A7DE42CCB81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A0668C-9557-4892-BC2C-42735A645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79776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D4239-3145-4FE3-9BF4-6D02C90160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385EA-A441-4493-BEC5-677137EAC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2973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A360F8-2D34-45AE-9C30-B2BC02A8A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B466D-0730-4723-A816-856EBD3CB1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91198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5A5BF8-CEFF-4498-9E5B-0659B1BEA1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411B1-DBE8-4504-9E58-03DE57CD9B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5456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52A29-64BE-47EC-A752-C8237B6688A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7791E-071A-435A-9D78-115F50E04F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56922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AE6D3-526A-4EA5-9047-E4221578B1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A9D2F-F98D-4F0F-8F02-8D6D8CF8A8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35517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9C37D-6148-4073-A707-89C011CF42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DF4AC6-615E-4D93-8FB4-7688C78EC8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02759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BF9F7F-5352-40D1-BD8E-9BA614EAEF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B9D75-5F4A-4397-B546-220AD97F79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89247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BA8855-9A38-465B-8435-939E589A42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72D64-D744-4C39-9201-9AD5484F53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93425"/>
      </p:ext>
    </p:extLst>
  </p:cSld>
  <p:clrMapOvr>
    <a:masterClrMapping/>
  </p:clrMapOvr>
  <p:transition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8"/>
          <p:cNvGrpSpPr/>
          <p:nvPr/>
        </p:nvGrpSpPr>
        <p:grpSpPr>
          <a:xfrm>
            <a:off x="430823" y="724621"/>
            <a:ext cx="3989235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3" name="Группа 21"/>
          <p:cNvGrpSpPr/>
          <p:nvPr/>
        </p:nvGrpSpPr>
        <p:grpSpPr>
          <a:xfrm>
            <a:off x="4713840" y="724621"/>
            <a:ext cx="3989235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625215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4908232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789318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5057182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34"/>
          <p:cNvGrpSpPr>
            <a:grpSpLocks noChangeAspect="1"/>
          </p:cNvGrpSpPr>
          <p:nvPr/>
        </p:nvGrpSpPr>
        <p:grpSpPr>
          <a:xfrm rot="5400000">
            <a:off x="2508625" y="1070638"/>
            <a:ext cx="4116828" cy="253746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3" name="Группа 51"/>
          <p:cNvGrpSpPr>
            <a:grpSpLocks noChangeAspect="1"/>
          </p:cNvGrpSpPr>
          <p:nvPr/>
        </p:nvGrpSpPr>
        <p:grpSpPr>
          <a:xfrm rot="5400000">
            <a:off x="-317047" y="1550436"/>
            <a:ext cx="4114800" cy="253621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grpSp>
        <p:nvGrpSpPr>
          <p:cNvPr id="4" name="Группа 64"/>
          <p:cNvGrpSpPr>
            <a:grpSpLocks noChangeAspect="1"/>
          </p:cNvGrpSpPr>
          <p:nvPr/>
        </p:nvGrpSpPr>
        <p:grpSpPr>
          <a:xfrm rot="5400000">
            <a:off x="5338579" y="1550440"/>
            <a:ext cx="4114800" cy="253621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3449914" y="53340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625928" y="101359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6281554" y="1013591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711654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3530407" y="4582378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6367280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2F370-5F4B-4EAE-9542-6026153A8650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08663-8092-43EB-AAFB-B66B038C96F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869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>
    <p:wheel spokes="8"/>
    <p:sndAc>
      <p:stSnd>
        <p:snd r:embed="rId13" name="chimes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>
    <p:wheel spokes="8"/>
    <p:sndAc>
      <p:stSnd>
        <p:snd r:embed="rId13" name="chimes.wav"/>
      </p:stSnd>
    </p:sndAc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1530D3-511C-4B54-ADD1-26E4A84C04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9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>
    <p:wheel spokes="8"/>
    <p:sndAc>
      <p:stSnd>
        <p:snd r:embed="rId13" name="chimes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>
    <p:wheel spokes="8"/>
    <p:sndAc>
      <p:stSnd>
        <p:snd r:embed="rId13" name="chimes.wav"/>
      </p:stSnd>
    </p:sndAc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1530D3-511C-4B54-ADD1-26E4A84C04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9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>
    <p:wheel spokes="8"/>
    <p:sndAc>
      <p:stSnd>
        <p:snd r:embed="rId13" name="chimes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15" y="409600"/>
            <a:ext cx="8093571" cy="1219200"/>
          </a:xfrm>
        </p:spPr>
        <p:txBody>
          <a:bodyPr anchor="ctr">
            <a:noAutofit/>
          </a:bodyPr>
          <a:lstStyle/>
          <a:p>
            <a:pPr algn="ctr"/>
            <a:r>
              <a:rPr lang="uk-UA" sz="5400" b="1" dirty="0" smtClean="0">
                <a:solidFill>
                  <a:schemeClr val="tx2">
                    <a:lumMod val="90000"/>
                  </a:schemeClr>
                </a:solidFill>
                <a:latin typeface="Peterburg" pitchFamily="2" charset="0"/>
              </a:rPr>
              <a:t>Перегляд мультфільму</a:t>
            </a:r>
            <a:endParaRPr lang="uk-UA" sz="5400" b="1" dirty="0">
              <a:solidFill>
                <a:schemeClr val="tx2">
                  <a:lumMod val="90000"/>
                </a:schemeClr>
              </a:solidFill>
              <a:latin typeface="Peterburg" pitchFamily="2" charset="0"/>
            </a:endParaRPr>
          </a:p>
        </p:txBody>
      </p:sp>
      <p:pic>
        <p:nvPicPr>
          <p:cNvPr id="5" name="ссора початок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268760"/>
            <a:ext cx="8703725" cy="5112568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7768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uk-UA" sz="5400" b="1" dirty="0">
              <a:solidFill>
                <a:schemeClr val="tx2">
                  <a:lumMod val="90000"/>
                </a:schemeClr>
              </a:solidFill>
              <a:latin typeface="Peterburg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3993307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uk-UA" sz="3200" dirty="0" smtClean="0">
              <a:solidFill>
                <a:schemeClr val="tx2"/>
              </a:solidFill>
              <a:latin typeface="Peterburg" pitchFamily="2" charset="0"/>
            </a:endParaRPr>
          </a:p>
        </p:txBody>
      </p:sp>
      <p:pic>
        <p:nvPicPr>
          <p:cNvPr id="5" name="Содержимое 3" descr="2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43655"/>
            <a:ext cx="691276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27784" y="2348880"/>
            <a:ext cx="34563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Коло</a:t>
            </a:r>
          </a:p>
          <a:p>
            <a:pPr algn="ctr"/>
            <a:r>
              <a:rPr lang="uk-UA" sz="5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дружби</a:t>
            </a:r>
            <a:endParaRPr lang="ru-RU" sz="54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9454" y="409600"/>
            <a:ext cx="8345092" cy="1219200"/>
          </a:xfrm>
        </p:spPr>
        <p:txBody>
          <a:bodyPr anchor="ctr"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90000"/>
                  </a:schemeClr>
                </a:solidFill>
                <a:latin typeface="Peterburg" pitchFamily="2" charset="0"/>
              </a:rPr>
              <a:t>Робота в пар</a:t>
            </a:r>
            <a:r>
              <a:rPr lang="uk-UA" sz="4800" b="1" dirty="0" smtClean="0">
                <a:solidFill>
                  <a:schemeClr val="tx2">
                    <a:lumMod val="90000"/>
                  </a:schemeClr>
                </a:solidFill>
                <a:latin typeface="Peterburg" pitchFamily="2" charset="0"/>
              </a:rPr>
              <a:t>і</a:t>
            </a:r>
            <a:endParaRPr lang="ru-RU" sz="4800" b="1" dirty="0">
              <a:solidFill>
                <a:schemeClr val="tx2">
                  <a:lumMod val="90000"/>
                </a:schemeClr>
              </a:solidFill>
              <a:latin typeface="Peterburg" pitchFamily="2" charset="0"/>
            </a:endParaRPr>
          </a:p>
        </p:txBody>
      </p:sp>
      <p:sp>
        <p:nvSpPr>
          <p:cNvPr id="30722" name="AutoShape 2" descr="Картинки по запросу мири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Картинки по запросу мири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Картинки по запросу мири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8" name="AutoShape 8" descr="Картинки по запросу мири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D:\Users\Sony2\Desktop\2 клас 25.03\Великі\12 Покажи мізинчик свій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48883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Users\Sony2\Desktop\2 клас 25.03\Великі\12 Покажи мізинчик свій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960" y="1637184"/>
            <a:ext cx="748883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9893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50812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раця і малювання\500_F_91377267_olLYZpnZorUPfirTHfPeFDUcXgcqBmt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48243"/>
            <a:ext cx="1693077" cy="169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Праця і малювання\depositphotos_12221489-stock-illustration-big-smile-emotic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053271"/>
            <a:ext cx="1577635" cy="15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F:\Праця і малювання\по-овинный-смай-ик-у-ыбки-46951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053271"/>
            <a:ext cx="1519043" cy="16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Праця і малювання\1048334_smail-ulyb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09865"/>
            <a:ext cx="1538965" cy="156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1680" y="1988840"/>
            <a:ext cx="5904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Робота в групах</a:t>
            </a:r>
            <a:endParaRPr lang="ru-RU" sz="5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021" y="2967335"/>
            <a:ext cx="8779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Складіть і поясніть </a:t>
            </a:r>
            <a:r>
              <a:rPr lang="uk-U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прислів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839177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91016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600" b="1" dirty="0" smtClean="0">
              <a:solidFill>
                <a:srgbClr val="C00000"/>
              </a:solidFill>
            </a:endParaRPr>
          </a:p>
          <a:p>
            <a:r>
              <a:rPr lang="uk-UA" sz="4000" b="1" dirty="0" err="1" smtClean="0">
                <a:solidFill>
                  <a:srgbClr val="C00000"/>
                </a:solidFill>
              </a:rPr>
              <a:t>Прислів</a:t>
            </a:r>
            <a:r>
              <a:rPr lang="en-US" sz="4000" b="1" dirty="0">
                <a:solidFill>
                  <a:srgbClr val="C00000"/>
                </a:solidFill>
              </a:rPr>
              <a:t>’</a:t>
            </a:r>
            <a:r>
              <a:rPr lang="uk-UA" sz="4000" b="1" dirty="0">
                <a:solidFill>
                  <a:srgbClr val="C00000"/>
                </a:solidFill>
              </a:rPr>
              <a:t>я про дружбу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4482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/>
              <a:t>Нових друзів май, а старих не забувай</a:t>
            </a:r>
          </a:p>
          <a:p>
            <a:endParaRPr lang="uk-UA" sz="3200" dirty="0"/>
          </a:p>
          <a:p>
            <a:r>
              <a:rPr lang="uk-UA" sz="3200" dirty="0"/>
              <a:t>Без вірного друга велика туга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3414484"/>
            <a:ext cx="9036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r>
              <a:rPr lang="uk-UA" sz="3000" dirty="0" smtClean="0"/>
              <a:t>Дерево </a:t>
            </a:r>
            <a:r>
              <a:rPr lang="uk-UA" sz="3000" dirty="0"/>
              <a:t>міцне корінням, а людина- </a:t>
            </a:r>
            <a:r>
              <a:rPr lang="uk-UA" sz="3000" dirty="0" smtClean="0"/>
              <a:t>друзями</a:t>
            </a:r>
          </a:p>
          <a:p>
            <a:endParaRPr lang="uk-UA" sz="3000" dirty="0"/>
          </a:p>
          <a:p>
            <a:r>
              <a:rPr lang="uk-UA" sz="3000" dirty="0" smtClean="0"/>
              <a:t>  Людина без друга, що їжа без солі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516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 anchor="ctr">
            <a:normAutofit/>
          </a:bodyPr>
          <a:lstStyle/>
          <a:p>
            <a:pPr algn="ctr"/>
            <a:r>
              <a:rPr lang="uk-UA" sz="6000" b="1" dirty="0" smtClean="0">
                <a:solidFill>
                  <a:srgbClr val="7030A0"/>
                </a:solidFill>
                <a:latin typeface="Peterburg" pitchFamily="2" charset="0"/>
              </a:rPr>
              <a:t>Висновки</a:t>
            </a:r>
            <a:endParaRPr lang="uk-UA" sz="6000" b="1" dirty="0">
              <a:solidFill>
                <a:srgbClr val="7030A0"/>
              </a:solidFill>
              <a:latin typeface="Peterburg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44825"/>
            <a:ext cx="8678198" cy="4464496"/>
          </a:xfrm>
        </p:spPr>
        <p:txBody>
          <a:bodyPr>
            <a:normAutofit/>
          </a:bodyPr>
          <a:lstStyle/>
          <a:p>
            <a:pPr lvl="0"/>
            <a:r>
              <a:rPr lang="uk-UA" sz="3500" dirty="0" smtClean="0">
                <a:solidFill>
                  <a:schemeClr val="tx2"/>
                </a:solidFill>
                <a:latin typeface="Peterburg" pitchFamily="2" charset="0"/>
              </a:rPr>
              <a:t>Навіть   найкращі  друзі  можуть посваритися.</a:t>
            </a:r>
            <a:endParaRPr lang="ru-RU" sz="3500" dirty="0" smtClean="0">
              <a:solidFill>
                <a:schemeClr val="tx2"/>
              </a:solidFill>
              <a:latin typeface="Peterburg" pitchFamily="2" charset="0"/>
            </a:endParaRPr>
          </a:p>
          <a:p>
            <a:pPr lvl="0" algn="just"/>
            <a:r>
              <a:rPr lang="uk-UA" sz="3500" dirty="0" smtClean="0">
                <a:solidFill>
                  <a:schemeClr val="tx2"/>
                </a:solidFill>
                <a:latin typeface="Peterburg" pitchFamily="2" charset="0"/>
              </a:rPr>
              <a:t>Не варто сваритися через дрібниці.</a:t>
            </a:r>
            <a:endParaRPr lang="ru-RU" sz="3500" dirty="0" smtClean="0">
              <a:solidFill>
                <a:schemeClr val="tx2"/>
              </a:solidFill>
              <a:latin typeface="Peterburg" pitchFamily="2" charset="0"/>
            </a:endParaRPr>
          </a:p>
          <a:p>
            <a:pPr lvl="0" algn="just"/>
            <a:r>
              <a:rPr lang="uk-UA" sz="3500" dirty="0" smtClean="0">
                <a:solidFill>
                  <a:schemeClr val="tx2"/>
                </a:solidFill>
                <a:latin typeface="Peterburg" pitchFamily="2" charset="0"/>
              </a:rPr>
              <a:t>Потрібно завжди миритися.</a:t>
            </a:r>
            <a:endParaRPr lang="ru-RU" sz="3500" dirty="0" smtClean="0">
              <a:solidFill>
                <a:schemeClr val="tx2"/>
              </a:solidFill>
              <a:latin typeface="Peterburg" pitchFamily="2" charset="0"/>
            </a:endParaRPr>
          </a:p>
          <a:p>
            <a:pPr algn="just"/>
            <a:endParaRPr lang="uk-UA" dirty="0" smtClean="0">
              <a:solidFill>
                <a:schemeClr val="tx2"/>
              </a:solidFill>
              <a:latin typeface="Peterburg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060848"/>
            <a:ext cx="648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00B050"/>
                </a:solidFill>
                <a:latin typeface="Peterburg" pitchFamily="2" charset="0"/>
              </a:rPr>
              <a:t>Завершальна вправа</a:t>
            </a:r>
            <a:endParaRPr lang="ru-RU" sz="4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2828836"/>
            <a:ext cx="633670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dirty="0">
                <a:solidFill>
                  <a:schemeClr val="tx2"/>
                </a:solidFill>
                <a:latin typeface="Peterburg" pitchFamily="2" charset="0"/>
              </a:rPr>
              <a:t>Візьміть за руку свого сусіда. </a:t>
            </a:r>
          </a:p>
          <a:p>
            <a:pPr lvl="0" algn="just"/>
            <a:endParaRPr lang="uk-UA" sz="2800" dirty="0">
              <a:solidFill>
                <a:schemeClr val="tx2"/>
              </a:solidFill>
              <a:latin typeface="Peterburg" pitchFamily="2" charset="0"/>
            </a:endParaRPr>
          </a:p>
          <a:p>
            <a:pPr lvl="0" algn="ctr"/>
            <a:r>
              <a:rPr lang="uk-UA" sz="3600" dirty="0">
                <a:solidFill>
                  <a:schemeClr val="tx2"/>
                </a:solidFill>
                <a:latin typeface="Peterburg" pitchFamily="2" charset="0"/>
              </a:rPr>
              <a:t>Заспіваємо разом пісню:</a:t>
            </a:r>
          </a:p>
          <a:p>
            <a:pPr lvl="0" algn="ctr"/>
            <a:r>
              <a:rPr lang="uk-UA" sz="3600" dirty="0">
                <a:solidFill>
                  <a:schemeClr val="tx2"/>
                </a:solidFill>
                <a:latin typeface="Peterburg" pitchFamily="2" charset="0"/>
              </a:rPr>
              <a:t> «Справжній друг»</a:t>
            </a:r>
            <a:endParaRPr lang="ru-RU" sz="3600" dirty="0">
              <a:solidFill>
                <a:schemeClr val="tx2"/>
              </a:solidFill>
              <a:latin typeface="Peterbur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67397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hapaevoschool.at.ua/rozrobky/Bogatchuk/BhICQCyykH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5950"/>
            <a:ext cx="6895434" cy="661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9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7808"/>
            <a:ext cx="8758808" cy="1143000"/>
          </a:xfrm>
        </p:spPr>
        <p:txBody>
          <a:bodyPr anchor="ctr">
            <a:noAutofit/>
          </a:bodyPr>
          <a:lstStyle/>
          <a:p>
            <a:pPr algn="ctr"/>
            <a:r>
              <a:rPr lang="uk-UA" sz="5000" b="1" dirty="0" smtClean="0">
                <a:solidFill>
                  <a:schemeClr val="tx2">
                    <a:lumMod val="90000"/>
                  </a:schemeClr>
                </a:solidFill>
                <a:latin typeface="Peterburg" pitchFamily="2" charset="0"/>
              </a:rPr>
              <a:t>Обговорення мультфільму:</a:t>
            </a:r>
            <a:endParaRPr lang="uk-UA" sz="5000" b="1" dirty="0">
              <a:solidFill>
                <a:schemeClr val="tx2">
                  <a:lumMod val="90000"/>
                </a:schemeClr>
              </a:solidFill>
              <a:latin typeface="Peterburg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317588" cy="3993307"/>
          </a:xfrm>
        </p:spPr>
        <p:txBody>
          <a:bodyPr>
            <a:noAutofit/>
          </a:bodyPr>
          <a:lstStyle/>
          <a:p>
            <a:pPr lvl="0"/>
            <a:r>
              <a:rPr lang="uk-UA" sz="3600" dirty="0" smtClean="0">
                <a:solidFill>
                  <a:schemeClr val="tx2"/>
                </a:solidFill>
                <a:latin typeface="Peterburg" pitchFamily="2" charset="0"/>
              </a:rPr>
              <a:t>З якої причини посварилися друзі?</a:t>
            </a:r>
            <a:endParaRPr lang="ru-RU" sz="3600" dirty="0" smtClean="0">
              <a:solidFill>
                <a:schemeClr val="tx2"/>
              </a:solidFill>
              <a:latin typeface="Peterburg" pitchFamily="2" charset="0"/>
            </a:endParaRPr>
          </a:p>
          <a:p>
            <a:pPr lvl="0"/>
            <a:r>
              <a:rPr lang="uk-UA" sz="3600" dirty="0" smtClean="0">
                <a:solidFill>
                  <a:schemeClr val="tx2"/>
                </a:solidFill>
                <a:latin typeface="Peterburg" pitchFamily="2" charset="0"/>
              </a:rPr>
              <a:t>До яких наслідків призвела ця сварка?</a:t>
            </a:r>
          </a:p>
          <a:p>
            <a:pPr lvl="0"/>
            <a:r>
              <a:rPr lang="uk-UA" sz="3600" dirty="0" smtClean="0">
                <a:solidFill>
                  <a:schemeClr val="tx2"/>
                </a:solidFill>
                <a:latin typeface="Peterburg" pitchFamily="2" charset="0"/>
              </a:rPr>
              <a:t>Як можна було уникнути суперечки? </a:t>
            </a:r>
            <a:endParaRPr lang="ru-RU" sz="3600" dirty="0">
              <a:solidFill>
                <a:schemeClr val="tx2"/>
              </a:solidFill>
              <a:latin typeface="Peterburg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337592"/>
            <a:ext cx="8021563" cy="1219200"/>
          </a:xfrm>
        </p:spPr>
        <p:txBody>
          <a:bodyPr anchor="ctr">
            <a:noAutofit/>
          </a:bodyPr>
          <a:lstStyle/>
          <a:p>
            <a:pPr algn="ctr"/>
            <a:r>
              <a:rPr lang="uk-UA" sz="54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erburg" pitchFamily="2" charset="0"/>
              </a:rPr>
              <a:t>Перегляд мультфільму</a:t>
            </a:r>
            <a:endParaRPr lang="ru-RU" sz="5400" b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terburg" pitchFamily="2" charset="0"/>
            </a:endParaRPr>
          </a:p>
        </p:txBody>
      </p:sp>
      <p:pic>
        <p:nvPicPr>
          <p:cNvPr id="5" name="Рисунок 4" descr="http://qrcoder.ru/code/?http%3A%2F%2Fautta.org.ua%2Fua%2Fmaterials%2Fmaterial%2FPovernennya-bludnogo-papugi%2F&amp;4&amp;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356992"/>
            <a:ext cx="170816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5488196"/>
            <a:ext cx="894445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tx2"/>
                </a:solidFill>
                <a:latin typeface="Peterburg" pitchFamily="2" charset="0"/>
              </a:rPr>
              <a:t>http://autta.org.ua/ua/materials/material/Povernennya-bludnogo-papugi</a:t>
            </a:r>
            <a:r>
              <a:rPr lang="uk-UA" sz="1900" dirty="0" smtClean="0">
                <a:solidFill>
                  <a:schemeClr val="tx2"/>
                </a:solidFill>
                <a:latin typeface="Peterburg" pitchFamily="2" charset="0"/>
              </a:rPr>
              <a:t>/</a:t>
            </a:r>
            <a:endParaRPr lang="ru-RU" sz="1900" dirty="0" smtClean="0">
              <a:solidFill>
                <a:schemeClr val="tx2"/>
              </a:solidFill>
              <a:latin typeface="Peterburg" pitchFamily="2" charset="0"/>
            </a:endParaRPr>
          </a:p>
          <a:p>
            <a:pPr>
              <a:buNone/>
            </a:pPr>
            <a:endParaRPr lang="uk-UA" sz="1900" dirty="0">
              <a:solidFill>
                <a:schemeClr val="tx2"/>
              </a:solidFill>
              <a:latin typeface="Peterburg" pitchFamily="2" charset="0"/>
            </a:endParaRPr>
          </a:p>
        </p:txBody>
      </p:sp>
      <p:pic>
        <p:nvPicPr>
          <p:cNvPr id="4" name="ссора кінець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081" y="1412776"/>
            <a:ext cx="8704968" cy="5075694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7" y="337592"/>
            <a:ext cx="8424936" cy="1219200"/>
          </a:xfrm>
        </p:spPr>
        <p:txBody>
          <a:bodyPr anchor="ctr">
            <a:noAutofit/>
          </a:bodyPr>
          <a:lstStyle/>
          <a:p>
            <a:pPr algn="ctr"/>
            <a:r>
              <a:rPr lang="uk-UA" sz="4800" b="1" dirty="0" smtClean="0">
                <a:solidFill>
                  <a:schemeClr val="tx2">
                    <a:lumMod val="90000"/>
                  </a:schemeClr>
                </a:solidFill>
                <a:latin typeface="Peterburg" pitchFamily="2" charset="0"/>
              </a:rPr>
              <a:t>Обговорення мультфільму</a:t>
            </a:r>
            <a:endParaRPr lang="ru-RU" sz="4800" b="1" dirty="0">
              <a:solidFill>
                <a:schemeClr val="tx2">
                  <a:lumMod val="90000"/>
                </a:schemeClr>
              </a:solidFill>
              <a:latin typeface="Peterburg" pitchFamily="2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665312"/>
            <a:ext cx="8892480" cy="4572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uk-UA" sz="3200" dirty="0">
                <a:solidFill>
                  <a:schemeClr val="tx2"/>
                </a:solidFill>
                <a:latin typeface="Peterburg" pitchFamily="2" charset="0"/>
              </a:rPr>
              <a:t>Як почувалися друзі після сварки</a:t>
            </a:r>
            <a:r>
              <a:rPr lang="uk-UA" sz="3200" dirty="0" smtClean="0">
                <a:solidFill>
                  <a:schemeClr val="tx2"/>
                </a:solidFill>
                <a:latin typeface="Peterburg" pitchFamily="2" charset="0"/>
              </a:rPr>
              <a:t>?</a:t>
            </a:r>
          </a:p>
          <a:p>
            <a:pPr lvl="0">
              <a:spcBef>
                <a:spcPts val="600"/>
              </a:spcBef>
            </a:pPr>
            <a:r>
              <a:rPr lang="uk-UA" sz="3200" dirty="0" smtClean="0">
                <a:solidFill>
                  <a:schemeClr val="tx2"/>
                </a:solidFill>
                <a:latin typeface="Peterburg" pitchFamily="2" charset="0"/>
              </a:rPr>
              <a:t>Як почувалися друзі, коли знову зустрілися?</a:t>
            </a:r>
            <a:endParaRPr lang="ru-RU" sz="3200" dirty="0" smtClean="0">
              <a:solidFill>
                <a:schemeClr val="tx2"/>
              </a:solidFill>
              <a:latin typeface="Peterburg" pitchFamily="2" charset="0"/>
            </a:endParaRPr>
          </a:p>
          <a:p>
            <a:pPr lvl="0">
              <a:spcBef>
                <a:spcPts val="600"/>
              </a:spcBef>
            </a:pPr>
            <a:r>
              <a:rPr lang="uk-UA" sz="3200" dirty="0" smtClean="0">
                <a:solidFill>
                  <a:schemeClr val="tx2"/>
                </a:solidFill>
                <a:latin typeface="Peterburg" pitchFamily="2" charset="0"/>
              </a:rPr>
              <a:t>Як цього разу повели себе </a:t>
            </a:r>
            <a:r>
              <a:rPr lang="en-US" sz="3200" dirty="0" smtClean="0">
                <a:solidFill>
                  <a:schemeClr val="tx2"/>
                </a:solidFill>
                <a:latin typeface="Peterburg" pitchFamily="2" charset="0"/>
              </a:rPr>
              <a:t> </a:t>
            </a:r>
            <a:r>
              <a:rPr lang="uk-UA" sz="3200" dirty="0" smtClean="0">
                <a:solidFill>
                  <a:schemeClr val="tx2"/>
                </a:solidFill>
                <a:latin typeface="Peterburg" pitchFamily="2" charset="0"/>
              </a:rPr>
              <a:t>гусениці?</a:t>
            </a:r>
          </a:p>
          <a:p>
            <a:pPr lvl="0">
              <a:spcBef>
                <a:spcPts val="600"/>
              </a:spcBef>
            </a:pPr>
            <a:r>
              <a:rPr lang="uk-UA" sz="3200" dirty="0" smtClean="0">
                <a:solidFill>
                  <a:schemeClr val="tx2"/>
                </a:solidFill>
                <a:latin typeface="Peterburg" pitchFamily="2" charset="0"/>
              </a:rPr>
              <a:t>Як вони помирилися?</a:t>
            </a:r>
            <a:endParaRPr lang="ru-RU" sz="3200" dirty="0" smtClean="0">
              <a:solidFill>
                <a:schemeClr val="tx2"/>
              </a:solidFill>
              <a:latin typeface="Peterburg" pitchFamily="2" charset="0"/>
            </a:endParaRPr>
          </a:p>
          <a:p>
            <a:pPr>
              <a:lnSpc>
                <a:spcPct val="150000"/>
              </a:lnSpc>
            </a:pPr>
            <a:endParaRPr lang="ru-RU" sz="2800" dirty="0">
              <a:solidFill>
                <a:schemeClr val="tx2"/>
              </a:solidFill>
              <a:latin typeface="Peterburg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339752" y="1196752"/>
            <a:ext cx="6048672" cy="2304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200" cap="none" spc="0" normalizeH="0" baseline="0" noProof="0" dirty="0" smtClean="0">
                <a:ln w="3200">
                  <a:noFill/>
                  <a:prstDash val="solid"/>
                  <a:round/>
                </a:ln>
                <a:solidFill>
                  <a:srgbClr val="C00000"/>
                </a:solidFill>
                <a:uLnTx/>
                <a:uFillTx/>
                <a:latin typeface="Peterburg" pitchFamily="2" charset="0"/>
                <a:ea typeface="+mj-ea"/>
                <a:cs typeface="+mj-cs"/>
              </a:rPr>
              <a:t>Як помиритися з другом</a:t>
            </a:r>
            <a:endParaRPr kumimoji="0" lang="uk-UA" sz="6000" b="1" i="0" u="none" strike="noStrike" kern="1200" cap="none" spc="0" normalizeH="0" baseline="0" noProof="0" dirty="0">
              <a:ln w="3200">
                <a:noFill/>
                <a:prstDash val="solid"/>
                <a:round/>
              </a:ln>
              <a:solidFill>
                <a:srgbClr val="C00000"/>
              </a:solidFill>
              <a:uLnTx/>
              <a:uFillTx/>
              <a:latin typeface="Peterburg" pitchFamily="2" charset="0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27584" y="836712"/>
            <a:ext cx="8316416" cy="150304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-100" normalizeH="0" baseline="0" noProof="0" dirty="0" smtClean="0">
                <a:ln w="3200">
                  <a:noFill/>
                  <a:prstDash val="solid"/>
                  <a:round/>
                </a:ln>
                <a:solidFill>
                  <a:schemeClr val="tx2"/>
                </a:solidFill>
                <a:uLnTx/>
                <a:uFillTx/>
                <a:latin typeface="Peterburg" pitchFamily="2" charset="0"/>
                <a:ea typeface="+mj-ea"/>
                <a:cs typeface="+mj-cs"/>
              </a:rPr>
              <a:t>  </a:t>
            </a:r>
            <a:endParaRPr kumimoji="0" lang="uk-UA" sz="4000" b="0" i="0" u="none" strike="noStrike" kern="1200" cap="none" spc="-100" normalizeH="0" baseline="0" noProof="0" dirty="0">
              <a:ln w="3200">
                <a:noFill/>
                <a:prstDash val="solid"/>
                <a:round/>
              </a:ln>
              <a:solidFill>
                <a:schemeClr val="tx2"/>
              </a:solidFill>
              <a:uLnTx/>
              <a:uFillTx/>
              <a:latin typeface="Peterburg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erburg" pitchFamily="2" charset="0"/>
              </a:rPr>
              <a:t>Дружба та друзі</a:t>
            </a:r>
            <a:endParaRPr lang="uk-UA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terburg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2025352"/>
            <a:ext cx="4536504" cy="4572000"/>
          </a:xfrm>
        </p:spPr>
        <p:txBody>
          <a:bodyPr>
            <a:noAutofit/>
          </a:bodyPr>
          <a:lstStyle/>
          <a:p>
            <a:pPr marL="0" indent="0" algn="just">
              <a:buNone/>
              <a:tabLst>
                <a:tab pos="354013" algn="l"/>
              </a:tabLst>
            </a:pPr>
            <a:r>
              <a:rPr lang="uk-UA" sz="3600" b="1" dirty="0" smtClean="0">
                <a:solidFill>
                  <a:schemeClr val="tx2"/>
                </a:solidFill>
                <a:latin typeface="Peterburg" pitchFamily="2" charset="0"/>
              </a:rPr>
              <a:t>Дружба</a:t>
            </a:r>
            <a:r>
              <a:rPr lang="uk-UA" sz="3600" dirty="0" smtClean="0">
                <a:solidFill>
                  <a:schemeClr val="tx2"/>
                </a:solidFill>
                <a:latin typeface="Peterburg" pitchFamily="2" charset="0"/>
              </a:rPr>
              <a:t> - це близькі стосунки, засновані на взаємній довірі, прихильності, спільності </a:t>
            </a:r>
            <a:r>
              <a:rPr lang="en-US" sz="3600" dirty="0" smtClean="0">
                <a:solidFill>
                  <a:schemeClr val="tx2"/>
                </a:solidFill>
                <a:latin typeface="Peterburg" pitchFamily="2" charset="0"/>
              </a:rPr>
              <a:t> </a:t>
            </a:r>
            <a:r>
              <a:rPr lang="uk-UA" sz="3600" dirty="0" smtClean="0">
                <a:solidFill>
                  <a:schemeClr val="tx2"/>
                </a:solidFill>
                <a:latin typeface="Peterburg" pitchFamily="2" charset="0"/>
              </a:rPr>
              <a:t>інтересів.</a:t>
            </a:r>
            <a:endParaRPr lang="uk-UA" sz="3600" b="1" dirty="0" smtClean="0">
              <a:solidFill>
                <a:schemeClr val="tx2"/>
              </a:solidFill>
              <a:latin typeface="Peterburg" pitchFamily="2" charset="0"/>
            </a:endParaRPr>
          </a:p>
        </p:txBody>
      </p:sp>
      <p:pic>
        <p:nvPicPr>
          <p:cNvPr id="5" name="Содержимое 4" descr="ni_os_felices_1_1024x96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07309" y="2132856"/>
            <a:ext cx="3713163" cy="351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988840"/>
            <a:ext cx="5904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Робота в групах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F:\Праця і малювання\500_F_91377267_olLYZpnZorUPfirTHfPeFDUcXgcqBmt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33"/>
            <a:ext cx="1693077" cy="169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Праця і малювання\depositphotos_12221489-stock-illustration-big-smile-emotic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87403"/>
            <a:ext cx="1577635" cy="15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Праця і малювання\1048334_smail-ulyb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039725"/>
            <a:ext cx="1538965" cy="156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Праця і малювання\по-овинный-смай-ик-у-ыбки-469517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888531"/>
            <a:ext cx="1519043" cy="16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30118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024" y="152400"/>
            <a:ext cx="8892480" cy="1219200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Peterburg" pitchFamily="2" charset="0"/>
              </a:rPr>
              <a:t>Як помиритися з другом?</a:t>
            </a:r>
            <a:endParaRPr lang="uk-UA" sz="5400" b="1" dirty="0">
              <a:solidFill>
                <a:srgbClr val="FF0000"/>
              </a:solidFill>
              <a:latin typeface="Peterburg" pitchFamily="2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sz="half" idx="1"/>
          </p:nvPr>
        </p:nvSpPr>
        <p:spPr>
          <a:xfrm>
            <a:off x="179512" y="1412776"/>
            <a:ext cx="5688632" cy="5184576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chemeClr val="tx2"/>
                </a:solidFill>
                <a:latin typeface="Peterburg" pitchFamily="2" charset="0"/>
              </a:rPr>
              <a:t>Підійди до друга чи подруги.</a:t>
            </a:r>
          </a:p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chemeClr val="tx2"/>
                </a:solidFill>
                <a:latin typeface="Peterburg" pitchFamily="2" charset="0"/>
              </a:rPr>
              <a:t>Щиро усміхнися і простягни руку.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uk-UA" sz="3200" b="1" dirty="0" smtClean="0">
                <a:solidFill>
                  <a:schemeClr val="tx2"/>
                </a:solidFill>
                <a:latin typeface="Peterburg" pitchFamily="2" charset="0"/>
              </a:rPr>
              <a:t>Якщо неправий, вибачся.</a:t>
            </a:r>
          </a:p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chemeClr val="tx2"/>
                </a:solidFill>
                <a:latin typeface="Peterburg" pitchFamily="2" charset="0"/>
              </a:rPr>
              <a:t>Запропонуй помиритися</a:t>
            </a:r>
          </a:p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chemeClr val="tx2"/>
                </a:solidFill>
                <a:latin typeface="Peterburg" pitchFamily="2" charset="0"/>
              </a:rPr>
              <a:t>Промов </a:t>
            </a:r>
            <a:r>
              <a:rPr lang="en-US" sz="3200" b="1" dirty="0" smtClean="0">
                <a:solidFill>
                  <a:schemeClr val="tx2"/>
                </a:solidFill>
                <a:latin typeface="Peterburg" pitchFamily="2" charset="0"/>
              </a:rPr>
              <a:t> </a:t>
            </a:r>
            <a:r>
              <a:rPr lang="uk-UA" sz="3200" b="1" dirty="0" err="1" smtClean="0">
                <a:solidFill>
                  <a:schemeClr val="tx2"/>
                </a:solidFill>
                <a:latin typeface="Peterburg" pitchFamily="2" charset="0"/>
              </a:rPr>
              <a:t>мирилку</a:t>
            </a:r>
            <a:r>
              <a:rPr lang="uk-UA" sz="2800" b="1" dirty="0" smtClean="0">
                <a:solidFill>
                  <a:schemeClr val="tx2"/>
                </a:solidFill>
                <a:latin typeface="Peterburg" pitchFamily="2" charset="0"/>
              </a:rPr>
              <a:t>.</a:t>
            </a:r>
          </a:p>
        </p:txBody>
      </p:sp>
      <p:pic>
        <p:nvPicPr>
          <p:cNvPr id="11" name="Содержимое 10" descr="KDFlGaQZTB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96136" y="2852936"/>
            <a:ext cx="3168352" cy="323171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9454" y="409600"/>
            <a:ext cx="8345092" cy="1219200"/>
          </a:xfrm>
        </p:spPr>
        <p:txBody>
          <a:bodyPr anchor="ctr">
            <a:noAutofit/>
          </a:bodyPr>
          <a:lstStyle/>
          <a:p>
            <a:pPr algn="ctr"/>
            <a:r>
              <a:rPr lang="uk-UA" sz="4800" b="1" dirty="0" smtClean="0">
                <a:solidFill>
                  <a:schemeClr val="tx2">
                    <a:lumMod val="90000"/>
                  </a:schemeClr>
                </a:solidFill>
                <a:latin typeface="Peterburg" pitchFamily="2" charset="0"/>
              </a:rPr>
              <a:t>Демонстрація примирення</a:t>
            </a:r>
            <a:endParaRPr lang="ru-RU" sz="4800" b="1" dirty="0">
              <a:solidFill>
                <a:schemeClr val="tx2">
                  <a:lumMod val="90000"/>
                </a:schemeClr>
              </a:solidFill>
              <a:latin typeface="Peterburg" pitchFamily="2" charset="0"/>
            </a:endParaRPr>
          </a:p>
        </p:txBody>
      </p:sp>
      <p:sp>
        <p:nvSpPr>
          <p:cNvPr id="30722" name="AutoShape 2" descr="Картинки по запросу мири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Картинки по запросу мири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Картинки по запросу мири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8" name="AutoShape 8" descr="Картинки по запросу мири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D:\Users\Sony2\Desktop\2 клас 25.03\Великі\12 Покажи мізинчик свій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48883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Users\Sony2\Desktop\2 клас 25.03\Великі\12 Покажи мізинчик свій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960" y="1637184"/>
            <a:ext cx="748883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Тема5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2.5 </Template>
  <TotalTime>1139</TotalTime>
  <Words>196</Words>
  <Application>Microsoft Office PowerPoint</Application>
  <PresentationFormat>Экран (4:3)</PresentationFormat>
  <Paragraphs>47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Nature Illustration 16x9</vt:lpstr>
      <vt:lpstr>Тема5</vt:lpstr>
      <vt:lpstr>Тема3</vt:lpstr>
      <vt:lpstr>1_Тема Office</vt:lpstr>
      <vt:lpstr>Тема4</vt:lpstr>
      <vt:lpstr>2_Тема Office</vt:lpstr>
      <vt:lpstr>Перегляд мультфільму</vt:lpstr>
      <vt:lpstr>Обговорення мультфільму:</vt:lpstr>
      <vt:lpstr>Перегляд мультфільму</vt:lpstr>
      <vt:lpstr>Обговорення мультфільму</vt:lpstr>
      <vt:lpstr>Презентация PowerPoint</vt:lpstr>
      <vt:lpstr>Дружба та друзі</vt:lpstr>
      <vt:lpstr>Презентация PowerPoint</vt:lpstr>
      <vt:lpstr>Як помиритися з другом?</vt:lpstr>
      <vt:lpstr>Демонстрація примирення</vt:lpstr>
      <vt:lpstr>Презентация PowerPoint</vt:lpstr>
      <vt:lpstr>Робота в парі</vt:lpstr>
      <vt:lpstr>Презентация PowerPoint</vt:lpstr>
      <vt:lpstr>Презентация PowerPoint</vt:lpstr>
      <vt:lpstr>Презентация PowerPoint</vt:lpstr>
      <vt:lpstr>Висновки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 помиритися з другом</dc:title>
  <dc:creator>Катя</dc:creator>
  <cp:lastModifiedBy>Пользователь</cp:lastModifiedBy>
  <cp:revision>87</cp:revision>
  <dcterms:created xsi:type="dcterms:W3CDTF">2016-02-16T21:35:03Z</dcterms:created>
  <dcterms:modified xsi:type="dcterms:W3CDTF">2017-02-07T17:41:03Z</dcterms:modified>
</cp:coreProperties>
</file>