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sldIdLst>
    <p:sldId id="257" r:id="rId2"/>
    <p:sldId id="292" r:id="rId3"/>
    <p:sldId id="313" r:id="rId4"/>
    <p:sldId id="314" r:id="rId5"/>
    <p:sldId id="315" r:id="rId6"/>
    <p:sldId id="316" r:id="rId7"/>
    <p:sldId id="359" r:id="rId8"/>
    <p:sldId id="360" r:id="rId9"/>
    <p:sldId id="318" r:id="rId10"/>
    <p:sldId id="319" r:id="rId11"/>
    <p:sldId id="320" r:id="rId12"/>
    <p:sldId id="321" r:id="rId13"/>
    <p:sldId id="324" r:id="rId14"/>
    <p:sldId id="325" r:id="rId15"/>
    <p:sldId id="326" r:id="rId16"/>
    <p:sldId id="327" r:id="rId17"/>
    <p:sldId id="328" r:id="rId18"/>
    <p:sldId id="329" r:id="rId19"/>
    <p:sldId id="330" r:id="rId20"/>
    <p:sldId id="331" r:id="rId21"/>
    <p:sldId id="333" r:id="rId22"/>
    <p:sldId id="334" r:id="rId23"/>
    <p:sldId id="335" r:id="rId24"/>
    <p:sldId id="336" r:id="rId25"/>
    <p:sldId id="337" r:id="rId26"/>
    <p:sldId id="338" r:id="rId27"/>
    <p:sldId id="339" r:id="rId28"/>
    <p:sldId id="340" r:id="rId29"/>
    <p:sldId id="341" r:id="rId30"/>
    <p:sldId id="342" r:id="rId31"/>
    <p:sldId id="343" r:id="rId32"/>
    <p:sldId id="344" r:id="rId33"/>
    <p:sldId id="345" r:id="rId34"/>
    <p:sldId id="352" r:id="rId35"/>
    <p:sldId id="346" r:id="rId36"/>
    <p:sldId id="347" r:id="rId37"/>
    <p:sldId id="348" r:id="rId38"/>
    <p:sldId id="349" r:id="rId39"/>
    <p:sldId id="350" r:id="rId40"/>
    <p:sldId id="351" r:id="rId41"/>
    <p:sldId id="353" r:id="rId42"/>
    <p:sldId id="354" r:id="rId43"/>
    <p:sldId id="355" r:id="rId44"/>
    <p:sldId id="356" r:id="rId45"/>
    <p:sldId id="295" r:id="rId46"/>
    <p:sldId id="261" r:id="rId47"/>
    <p:sldId id="274" r:id="rId48"/>
    <p:sldId id="282" r:id="rId49"/>
    <p:sldId id="357" r:id="rId50"/>
    <p:sldId id="286" r:id="rId51"/>
    <p:sldId id="358" r:id="rId52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E02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34" autoAdjust="0"/>
    <p:restoredTop sz="94624" autoAdjust="0"/>
  </p:normalViewPr>
  <p:slideViewPr>
    <p:cSldViewPr>
      <p:cViewPr>
        <p:scale>
          <a:sx n="66" d="100"/>
          <a:sy n="66" d="100"/>
        </p:scale>
        <p:origin x="-594" y="-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2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1BBA2-CBBD-49A5-9998-89A5EFABE3E0}" type="datetimeFigureOut">
              <a:rPr lang="uk-UA" smtClean="0"/>
              <a:pPr/>
              <a:t>01.02.2017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F763-D468-4227-BE09-162350CEDA07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1BBA2-CBBD-49A5-9998-89A5EFABE3E0}" type="datetimeFigureOut">
              <a:rPr lang="uk-UA" smtClean="0"/>
              <a:pPr/>
              <a:t>01.02.2017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F763-D468-4227-BE09-162350CEDA07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1BBA2-CBBD-49A5-9998-89A5EFABE3E0}" type="datetimeFigureOut">
              <a:rPr lang="uk-UA" smtClean="0"/>
              <a:pPr/>
              <a:t>01.02.2017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F763-D468-4227-BE09-162350CEDA07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1BBA2-CBBD-49A5-9998-89A5EFABE3E0}" type="datetimeFigureOut">
              <a:rPr lang="uk-UA" smtClean="0"/>
              <a:pPr/>
              <a:t>01.02.2017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F763-D468-4227-BE09-162350CEDA07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1BBA2-CBBD-49A5-9998-89A5EFABE3E0}" type="datetimeFigureOut">
              <a:rPr lang="uk-UA" smtClean="0"/>
              <a:pPr/>
              <a:t>01.02.2017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F763-D468-4227-BE09-162350CEDA07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1BBA2-CBBD-49A5-9998-89A5EFABE3E0}" type="datetimeFigureOut">
              <a:rPr lang="uk-UA" smtClean="0"/>
              <a:pPr/>
              <a:t>01.02.2017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F763-D468-4227-BE09-162350CEDA07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1BBA2-CBBD-49A5-9998-89A5EFABE3E0}" type="datetimeFigureOut">
              <a:rPr lang="uk-UA" smtClean="0"/>
              <a:pPr/>
              <a:t>01.02.2017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F763-D468-4227-BE09-162350CEDA07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1BBA2-CBBD-49A5-9998-89A5EFABE3E0}" type="datetimeFigureOut">
              <a:rPr lang="uk-UA" smtClean="0"/>
              <a:pPr/>
              <a:t>01.02.2017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F763-D468-4227-BE09-162350CEDA07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1BBA2-CBBD-49A5-9998-89A5EFABE3E0}" type="datetimeFigureOut">
              <a:rPr lang="uk-UA" smtClean="0"/>
              <a:pPr/>
              <a:t>01.02.2017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F763-D468-4227-BE09-162350CEDA07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1BBA2-CBBD-49A5-9998-89A5EFABE3E0}" type="datetimeFigureOut">
              <a:rPr lang="uk-UA" smtClean="0"/>
              <a:pPr/>
              <a:t>01.02.2017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F763-D468-4227-BE09-162350CEDA07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1BBA2-CBBD-49A5-9998-89A5EFABE3E0}" type="datetimeFigureOut">
              <a:rPr lang="uk-UA" smtClean="0"/>
              <a:pPr/>
              <a:t>01.02.2017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8F763-D468-4227-BE09-162350CEDA07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>
                <a:alpha val="69000"/>
              </a:srgb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91BBA2-CBBD-49A5-9998-89A5EFABE3E0}" type="datetimeFigureOut">
              <a:rPr lang="uk-UA" smtClean="0"/>
              <a:pPr/>
              <a:t>01.02.2017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8F763-D468-4227-BE09-162350CEDA07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hyperlink" Target="...&#1087;&#1088;&#1086;%20&#1059;&#1050;&#1056;&#1040;&#1048;&#1053;&#1059;_2.wmv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c6eb2bcbe10.jpg"/>
          <p:cNvPicPr>
            <a:picLocks noChangeAspect="1"/>
          </p:cNvPicPr>
          <p:nvPr/>
        </p:nvPicPr>
        <p:blipFill>
          <a:blip r:embed="rId2" cstate="print"/>
          <a:srcRect b="4104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2" descr="C:\Users\Тома\Desktop\Україна\0_429bd_1fbe7e51_XL.jpg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5143512"/>
            <a:ext cx="5072066" cy="1357322"/>
          </a:xfrm>
          <a:prstGeom prst="rect">
            <a:avLst/>
          </a:prstGeom>
          <a:noFill/>
        </p:spPr>
      </p:pic>
      <p:pic>
        <p:nvPicPr>
          <p:cNvPr id="6" name="Picture 2" descr="C:\Users\Тома\Desktop\Україна\0_429bd_1fbe7e51_XL.jpg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214950"/>
            <a:ext cx="4857720" cy="135732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85720" y="0"/>
            <a:ext cx="84296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6000" b="1" kern="10" dirty="0" smtClean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Arial"/>
                <a:cs typeface="Arial"/>
              </a:rPr>
              <a:t>Наша Батьківщина - </a:t>
            </a:r>
          </a:p>
          <a:p>
            <a:pPr algn="ctr"/>
            <a:r>
              <a:rPr lang="uk-UA" sz="6000" b="1" kern="10" dirty="0" smtClean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Arial"/>
                <a:cs typeface="Arial"/>
              </a:rPr>
              <a:t>УКРАЇНА</a:t>
            </a:r>
            <a:endParaRPr lang="uk-UA" sz="6000" b="1" kern="10" dirty="0">
              <a:ln w="28575">
                <a:solidFill>
                  <a:srgbClr val="000000"/>
                </a:solidFill>
                <a:round/>
                <a:headEnd/>
                <a:tailEnd/>
              </a:ln>
              <a:solidFill>
                <a:srgbClr val="C00000"/>
              </a:solidFill>
              <a:latin typeface="Arial"/>
              <a:cs typeface="Arial"/>
            </a:endParaRPr>
          </a:p>
        </p:txBody>
      </p:sp>
      <p:pic>
        <p:nvPicPr>
          <p:cNvPr id="9" name="Picture 5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57289" y="1714488"/>
            <a:ext cx="6620249" cy="447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mGDFX-sTXB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1" y="285728"/>
            <a:ext cx="8572560" cy="6286544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60414_1221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357166"/>
            <a:ext cx="8643998" cy="6286544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60521_1209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85728"/>
            <a:ext cx="8715436" cy="6286544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61216-0939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85728"/>
            <a:ext cx="8643998" cy="6286544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61216-0946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14290"/>
            <a:ext cx="8643998" cy="642942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92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1" y="214290"/>
            <a:ext cx="8643998" cy="642942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97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85728"/>
            <a:ext cx="8572559" cy="6286544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97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1" y="285728"/>
            <a:ext cx="8643998" cy="6286544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98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643997" cy="6357982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01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3" y="285728"/>
            <a:ext cx="8643998" cy="6286544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2d95urq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01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285728"/>
            <a:ext cx="8572560" cy="6215106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01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1" y="285728"/>
            <a:ext cx="8643998" cy="635798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01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5" y="285728"/>
            <a:ext cx="8358247" cy="6286544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01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1" y="357166"/>
            <a:ext cx="8572560" cy="6286544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Тарас Шевченко</a:t>
            </a:r>
            <a:endParaRPr lang="ru-RU" dirty="0"/>
          </a:p>
        </p:txBody>
      </p:sp>
      <p:pic>
        <p:nvPicPr>
          <p:cNvPr id="4" name="Содержимое 3" descr="imgpreview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1071546"/>
            <a:ext cx="8429683" cy="5500726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Іван Піддубний</a:t>
            </a:r>
            <a:endParaRPr lang="ru-RU" dirty="0"/>
          </a:p>
        </p:txBody>
      </p:sp>
      <p:pic>
        <p:nvPicPr>
          <p:cNvPr id="4" name="Содержимое 3" descr="poddubnyj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1142984"/>
            <a:ext cx="8429684" cy="5500726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Олег Антонов</a:t>
            </a:r>
            <a:endParaRPr lang="ru-RU" dirty="0"/>
          </a:p>
        </p:txBody>
      </p:sp>
      <p:pic>
        <p:nvPicPr>
          <p:cNvPr id="4" name="Содержимое 3" descr="137x225_oleg-antonov_antonow-ok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1071546"/>
            <a:ext cx="8429683" cy="5500725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Микола Амосов</a:t>
            </a:r>
            <a:endParaRPr lang="ru-RU" dirty="0"/>
          </a:p>
        </p:txBody>
      </p:sp>
      <p:pic>
        <p:nvPicPr>
          <p:cNvPr id="4" name="Содержимое 3" descr="4078105a6375d825091e44cfc5524c8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86" y="1285860"/>
            <a:ext cx="7500990" cy="5357850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Леонід Каденюк</a:t>
            </a:r>
            <a:endParaRPr lang="ru-RU" dirty="0"/>
          </a:p>
        </p:txBody>
      </p:sp>
      <p:pic>
        <p:nvPicPr>
          <p:cNvPr id="4" name="Содержимое 3" descr="imag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5852" y="1142984"/>
            <a:ext cx="6286544" cy="5429288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Ліна Костенко</a:t>
            </a:r>
            <a:endParaRPr lang="ru-RU" dirty="0"/>
          </a:p>
        </p:txBody>
      </p:sp>
      <p:pic>
        <p:nvPicPr>
          <p:cNvPr id="4" name="Содержимое 3" descr="ліна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00" y="1285860"/>
            <a:ext cx="7286676" cy="5214974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MfiKPLokgdo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0" y="285728"/>
            <a:ext cx="8643998" cy="6215106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Ніна Матвієнко</a:t>
            </a:r>
            <a:endParaRPr lang="ru-RU" dirty="0"/>
          </a:p>
        </p:txBody>
      </p:sp>
      <p:pic>
        <p:nvPicPr>
          <p:cNvPr id="4" name="Содержимое 3" descr="o-00300360-a-0003004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1214422"/>
            <a:ext cx="8143931" cy="5286412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Василь Сухомлинський</a:t>
            </a:r>
            <a:endParaRPr lang="ru-RU" dirty="0"/>
          </a:p>
        </p:txBody>
      </p:sp>
      <p:pic>
        <p:nvPicPr>
          <p:cNvPr id="4" name="Содержимое 3" descr="p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1214422"/>
            <a:ext cx="8286808" cy="5429288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Юрій </a:t>
            </a:r>
            <a:r>
              <a:rPr lang="uk-UA" dirty="0" err="1" smtClean="0"/>
              <a:t>Чебан</a:t>
            </a:r>
            <a:endParaRPr lang="ru-RU" dirty="0"/>
          </a:p>
        </p:txBody>
      </p:sp>
      <p:pic>
        <p:nvPicPr>
          <p:cNvPr id="4" name="Содержимое 3" descr="f5ebf6f4373b3b991ac7cfbcc8be6705-8a79d32baccf3587dc8de7ed7c5a1d2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1142984"/>
            <a:ext cx="8501122" cy="5429288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Лілія </a:t>
            </a:r>
            <a:r>
              <a:rPr lang="uk-UA" dirty="0" err="1" smtClean="0"/>
              <a:t>Підкопаєва</a:t>
            </a:r>
            <a:endParaRPr lang="ru-RU" dirty="0"/>
          </a:p>
        </p:txBody>
      </p:sp>
      <p:pic>
        <p:nvPicPr>
          <p:cNvPr id="4" name="Содержимое 3" descr="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480" y="1214422"/>
            <a:ext cx="5214974" cy="5429288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mini_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357166"/>
            <a:ext cx="8429684" cy="6215106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QX92WJjPYhQ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571480"/>
            <a:ext cx="8286808" cy="6000792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Gerb-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428604"/>
            <a:ext cx="8358246" cy="6072230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6169092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3042" y="357166"/>
            <a:ext cx="5500725" cy="6215106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00px-Viburnum_opulus_-_kalyna_ukrain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357166"/>
            <a:ext cx="8286808" cy="6215106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sp_4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5" y="214290"/>
            <a:ext cx="8215370" cy="6286544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Xdcaw03QMk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7" y="357166"/>
            <a:ext cx="8286808" cy="6072230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барв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357166"/>
            <a:ext cx="8501121" cy="6286544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волошки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285728"/>
            <a:ext cx="8358245" cy="6286544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оняшник-кошик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285728"/>
            <a:ext cx="8429684" cy="6286544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8-07-2014_17-12-5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357166"/>
            <a:ext cx="8286807" cy="6215106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irogovo_17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357166"/>
            <a:ext cx="8286808" cy="6286543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introwall.ru/a/29/pshenichnoe_pole_1920x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Тома\Desktop\Україна\1336344500_20eb8257ffd8.jpg"/>
          <p:cNvPicPr>
            <a:picLocks noChangeAspect="1" noChangeArrowheads="1"/>
          </p:cNvPicPr>
          <p:nvPr/>
        </p:nvPicPr>
        <p:blipFill>
          <a:blip r:embed="rId2"/>
          <a:srcRect l="51875" b="525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28728" y="928670"/>
            <a:ext cx="63579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400" b="1" dirty="0" smtClean="0">
                <a:solidFill>
                  <a:srgbClr val="002060"/>
                </a:solidFill>
                <a:latin typeface="Georgia" pitchFamily="18" charset="0"/>
              </a:rPr>
              <a:t>Ось небо блакитне i сонце в </a:t>
            </a:r>
            <a:r>
              <a:rPr lang="uk-UA" sz="4400" b="1" dirty="0" err="1" smtClean="0">
                <a:solidFill>
                  <a:srgbClr val="002060"/>
                </a:solidFill>
                <a:latin typeface="Georgia" pitchFamily="18" charset="0"/>
              </a:rPr>
              <a:t>зенiтi</a:t>
            </a:r>
            <a:r>
              <a:rPr lang="uk-UA" sz="4400" b="1" dirty="0" smtClean="0">
                <a:solidFill>
                  <a:srgbClr val="002060"/>
                </a:solidFill>
                <a:latin typeface="Georgia" pitchFamily="18" charset="0"/>
              </a:rPr>
              <a:t>!</a:t>
            </a:r>
            <a:endParaRPr lang="ru-RU" sz="44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r>
              <a:rPr lang="uk-UA" sz="4400" b="1" dirty="0" smtClean="0">
                <a:solidFill>
                  <a:srgbClr val="002060"/>
                </a:solidFill>
                <a:latin typeface="Georgia" pitchFamily="18" charset="0"/>
              </a:rPr>
              <a:t>Моя Україна - найкраща у </a:t>
            </a:r>
            <a:r>
              <a:rPr lang="uk-UA" sz="4400" dirty="0" smtClean="0">
                <a:solidFill>
                  <a:srgbClr val="002060"/>
                </a:solidFill>
                <a:latin typeface="Georgia" pitchFamily="18" charset="0"/>
              </a:rPr>
              <a:t>...</a:t>
            </a:r>
            <a:r>
              <a:rPr lang="uk-UA" sz="4400" b="1" dirty="0" smtClean="0">
                <a:solidFill>
                  <a:srgbClr val="002060"/>
                </a:solidFill>
                <a:latin typeface="Georgia" pitchFamily="18" charset="0"/>
              </a:rPr>
              <a:t>            </a:t>
            </a:r>
            <a:r>
              <a:rPr lang="uk-UA" sz="4800" b="1" dirty="0" smtClean="0">
                <a:solidFill>
                  <a:srgbClr val="002060"/>
                </a:solidFill>
                <a:latin typeface="Georgia" pitchFamily="18" charset="0"/>
              </a:rPr>
              <a:t>!</a:t>
            </a:r>
            <a:endParaRPr lang="ru-RU" sz="4800" b="1" dirty="0" smtClean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0628" y="2786058"/>
            <a:ext cx="29289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b="1" i="1" dirty="0" smtClean="0">
                <a:solidFill>
                  <a:srgbClr val="C00000"/>
                </a:solidFill>
                <a:latin typeface="Georgia" pitchFamily="18" charset="0"/>
              </a:rPr>
              <a:t>світі </a:t>
            </a:r>
            <a:endParaRPr lang="uk-UA" sz="6000" b="1" i="1" dirty="0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8" name="Рисунок 7" descr="0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2" y="3500438"/>
            <a:ext cx="3643338" cy="3357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ома\Desktop\Україна\103880661_R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 flipH="1">
            <a:off x="6429388" y="2071678"/>
            <a:ext cx="2286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i="1" dirty="0" smtClean="0">
                <a:solidFill>
                  <a:srgbClr val="C00000"/>
                </a:solidFill>
              </a:rPr>
              <a:t>весела</a:t>
            </a:r>
            <a:endParaRPr lang="uk-UA" sz="5400" b="1" i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7224" y="1500174"/>
            <a:ext cx="828677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400" b="1" dirty="0" smtClean="0">
                <a:solidFill>
                  <a:srgbClr val="002060"/>
                </a:solidFill>
              </a:rPr>
              <a:t>Сади </a:t>
            </a:r>
            <a:r>
              <a:rPr lang="uk-UA" sz="4400" b="1" dirty="0" err="1" smtClean="0">
                <a:solidFill>
                  <a:srgbClr val="002060"/>
                </a:solidFill>
              </a:rPr>
              <a:t>чарiвнi</a:t>
            </a:r>
            <a:r>
              <a:rPr lang="uk-UA" sz="4400" b="1" dirty="0" smtClean="0">
                <a:solidFill>
                  <a:srgbClr val="002060"/>
                </a:solidFill>
              </a:rPr>
              <a:t>, </a:t>
            </a:r>
            <a:r>
              <a:rPr lang="uk-UA" sz="4400" b="1" dirty="0" err="1" smtClean="0">
                <a:solidFill>
                  <a:srgbClr val="002060"/>
                </a:solidFill>
              </a:rPr>
              <a:t>мальовничиї</a:t>
            </a:r>
            <a:r>
              <a:rPr lang="uk-UA" sz="4400" b="1" dirty="0" smtClean="0">
                <a:solidFill>
                  <a:srgbClr val="002060"/>
                </a:solidFill>
              </a:rPr>
              <a:t> села.</a:t>
            </a:r>
            <a:endParaRPr lang="ru-RU" sz="4400" b="1" dirty="0" smtClean="0">
              <a:solidFill>
                <a:srgbClr val="002060"/>
              </a:solidFill>
            </a:endParaRPr>
          </a:p>
          <a:p>
            <a:r>
              <a:rPr lang="uk-UA" sz="4400" b="1" dirty="0" smtClean="0">
                <a:solidFill>
                  <a:srgbClr val="002060"/>
                </a:solidFill>
              </a:rPr>
              <a:t>Моя Україна - це пісня</a:t>
            </a:r>
            <a:r>
              <a:rPr lang="uk-UA" sz="4400" b="1" i="1" dirty="0" smtClean="0">
                <a:solidFill>
                  <a:srgbClr val="002060"/>
                </a:solidFill>
              </a:rPr>
              <a:t>    </a:t>
            </a:r>
            <a:r>
              <a:rPr lang="uk-UA" sz="4400" dirty="0" smtClean="0">
                <a:solidFill>
                  <a:srgbClr val="002060"/>
                </a:solidFill>
              </a:rPr>
              <a:t>... </a:t>
            </a:r>
            <a:r>
              <a:rPr lang="uk-UA" sz="4400" b="1" i="1" dirty="0" smtClean="0">
                <a:solidFill>
                  <a:srgbClr val="002060"/>
                </a:solidFill>
              </a:rPr>
              <a:t>         .   </a:t>
            </a:r>
            <a:endParaRPr lang="ru-RU" sz="4400" b="1" i="1" dirty="0" smtClean="0">
              <a:solidFill>
                <a:srgbClr val="002060"/>
              </a:solidFill>
            </a:endParaRPr>
          </a:p>
        </p:txBody>
      </p:sp>
      <p:pic>
        <p:nvPicPr>
          <p:cNvPr id="1028" name="Picture 4" descr="C:\Users\Тома\Desktop\Україна\pNIxwclzD_k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72132" y="3071810"/>
            <a:ext cx="2643174" cy="2776544"/>
          </a:xfrm>
          <a:prstGeom prst="rect">
            <a:avLst/>
          </a:prstGeom>
          <a:noFill/>
        </p:spPr>
      </p:pic>
      <p:pic>
        <p:nvPicPr>
          <p:cNvPr id="10" name="Рисунок 9" descr="00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71876"/>
            <a:ext cx="2928926" cy="3286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ома\Desktop\Україна\c5d4902a23e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3" descr="C:\Users\Тома\Desktop\Україна\6053_html_m2a8b2930.jpg"/>
          <p:cNvPicPr>
            <a:picLocks noChangeAspect="1" noChangeArrowheads="1"/>
          </p:cNvPicPr>
          <p:nvPr/>
        </p:nvPicPr>
        <p:blipFill>
          <a:blip r:embed="rId3" cstate="print"/>
          <a:srcRect l="16139" b="-122"/>
          <a:stretch>
            <a:fillRect/>
          </a:stretch>
        </p:blipFill>
        <p:spPr bwMode="auto">
          <a:xfrm>
            <a:off x="0" y="2214554"/>
            <a:ext cx="9144000" cy="4643446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857488" y="0"/>
            <a:ext cx="607219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800" b="1" dirty="0" smtClean="0">
                <a:solidFill>
                  <a:srgbClr val="002060"/>
                </a:solidFill>
              </a:rPr>
              <a:t>Вітчизно свята, дорога Україно,</a:t>
            </a:r>
            <a:endParaRPr lang="ru-RU" sz="4800" b="1" dirty="0" smtClean="0">
              <a:solidFill>
                <a:srgbClr val="002060"/>
              </a:solidFill>
            </a:endParaRPr>
          </a:p>
          <a:p>
            <a:r>
              <a:rPr lang="uk-UA" sz="4800" b="1" dirty="0" smtClean="0">
                <a:solidFill>
                  <a:srgbClr val="002060"/>
                </a:solidFill>
              </a:rPr>
              <a:t>Для кожного з нас  ти у </a:t>
            </a:r>
            <a:r>
              <a:rPr lang="uk-UA" sz="4800" b="1" dirty="0" err="1" smtClean="0">
                <a:solidFill>
                  <a:srgbClr val="002060"/>
                </a:solidFill>
              </a:rPr>
              <a:t>свiтi</a:t>
            </a:r>
            <a:r>
              <a:rPr lang="uk-UA" sz="4800" b="1" dirty="0" smtClean="0">
                <a:solidFill>
                  <a:srgbClr val="002060"/>
                </a:solidFill>
              </a:rPr>
              <a:t>    </a:t>
            </a:r>
            <a:r>
              <a:rPr lang="uk-UA" sz="4800" dirty="0" smtClean="0">
                <a:solidFill>
                  <a:srgbClr val="002060"/>
                </a:solidFill>
              </a:rPr>
              <a:t>...</a:t>
            </a:r>
            <a:r>
              <a:rPr lang="uk-UA" sz="4800" b="1" dirty="0" smtClean="0">
                <a:solidFill>
                  <a:srgbClr val="002060"/>
                </a:solidFill>
              </a:rPr>
              <a:t>         .</a:t>
            </a:r>
            <a:endParaRPr lang="ru-RU" sz="4800" b="1" dirty="0" smtClean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00562" y="2000240"/>
            <a:ext cx="23583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uk-UA" sz="6600" b="1" i="1" dirty="0" smtClean="0">
                <a:solidFill>
                  <a:srgbClr val="FF0000"/>
                </a:solidFill>
              </a:rPr>
              <a:t>єдина</a:t>
            </a:r>
            <a:endParaRPr lang="uk-UA" sz="66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aravay-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357166"/>
            <a:ext cx="8501122" cy="6215106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LBZwz8ODmE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357166"/>
            <a:ext cx="8429683" cy="6143667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Тома\Desktop\Україна\560336_ukraina_golub_mir_uzor_2560x1600_(www.GdeFon.ru).jpg"/>
          <p:cNvPicPr>
            <a:picLocks noChangeAspect="1" noChangeArrowheads="1"/>
          </p:cNvPicPr>
          <p:nvPr/>
        </p:nvPicPr>
        <p:blipFill>
          <a:blip r:embed="rId2"/>
          <a:srcRect b="8046"/>
          <a:stretch>
            <a:fillRect/>
          </a:stretch>
        </p:blipFill>
        <p:spPr bwMode="auto">
          <a:xfrm>
            <a:off x="0" y="1643050"/>
            <a:ext cx="9144000" cy="521495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164305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" name="Picture 2" descr="C:\Users\Тома\Desktop\Україна\UA-FLAG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0"/>
            <a:ext cx="8286808" cy="221455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00100" y="357166"/>
            <a:ext cx="81439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800" b="1" i="1" dirty="0" smtClean="0">
                <a:solidFill>
                  <a:srgbClr val="FF0000"/>
                </a:solidFill>
              </a:rPr>
              <a:t>Україна єдина</a:t>
            </a:r>
            <a:endParaRPr lang="uk-UA" sz="88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Позакласний захід учнів 2-х класів ОСШ№121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uk-UA" sz="2800" b="1" dirty="0" smtClean="0"/>
              <a:t>Підготувала класовод</a:t>
            </a:r>
            <a:r>
              <a:rPr lang="en-US" sz="2800" b="1" dirty="0" smtClean="0"/>
              <a:t> </a:t>
            </a:r>
            <a:r>
              <a:rPr lang="uk-UA" sz="2800" b="1" dirty="0" smtClean="0"/>
              <a:t> </a:t>
            </a:r>
            <a:r>
              <a:rPr lang="uk-UA" sz="2800" b="1" dirty="0" err="1" smtClean="0"/>
              <a:t>Шимчик</a:t>
            </a:r>
            <a:r>
              <a:rPr lang="uk-UA" sz="2800" b="1" dirty="0" smtClean="0"/>
              <a:t> С.В.</a:t>
            </a:r>
            <a:endParaRPr lang="ru-RU" sz="28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KdgoidyI2U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1" y="285728"/>
            <a:ext cx="8572560" cy="6357982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xPjqAj5GHJ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0298" y="428604"/>
            <a:ext cx="4643470" cy="5929354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RfnpjlTkQhQ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7" y="285728"/>
            <a:ext cx="8358246" cy="6215106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VP1R0SwKoy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21" y="285728"/>
            <a:ext cx="8643998" cy="6286544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3007</TotalTime>
  <Words>85</Words>
  <Application>Microsoft Office PowerPoint</Application>
  <PresentationFormat>Экран (4:3)</PresentationFormat>
  <Paragraphs>24</Paragraphs>
  <Slides>51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Тарас Шевченко</vt:lpstr>
      <vt:lpstr>Іван Піддубний</vt:lpstr>
      <vt:lpstr>Олег Антонов</vt:lpstr>
      <vt:lpstr>Микола Амосов</vt:lpstr>
      <vt:lpstr>Леонід Каденюк</vt:lpstr>
      <vt:lpstr>Ліна Костенко</vt:lpstr>
      <vt:lpstr>Ніна Матвієнко</vt:lpstr>
      <vt:lpstr>Василь Сухомлинський</vt:lpstr>
      <vt:lpstr>Юрій Чебан</vt:lpstr>
      <vt:lpstr>Лілія Підкопаєва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Позакласний захід учнів 2-х класів ОСШ№121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Тома</dc:creator>
  <cp:lastModifiedBy>User</cp:lastModifiedBy>
  <cp:revision>189</cp:revision>
  <dcterms:created xsi:type="dcterms:W3CDTF">2014-07-13T12:43:01Z</dcterms:created>
  <dcterms:modified xsi:type="dcterms:W3CDTF">2017-02-01T12:52:20Z</dcterms:modified>
</cp:coreProperties>
</file>