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87" r:id="rId3"/>
    <p:sldId id="289" r:id="rId4"/>
    <p:sldId id="288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0" r:id="rId3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41" d="100"/>
          <a:sy n="41" d="100"/>
        </p:scale>
        <p:origin x="-132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AA3A80-D96B-46EB-BBBD-84C9673A0F75}" type="datetimeFigureOut">
              <a:rPr lang="uk-UA" smtClean="0"/>
              <a:t>08.02.2017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9BDD8D-6280-4F5E-BAA3-CF07480BFA4B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01" y="6395"/>
            <a:ext cx="9190701" cy="687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920879" cy="3584689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6600" b="1" i="1" dirty="0" err="1" smtClean="0">
                <a:solidFill>
                  <a:srgbClr val="C00000"/>
                </a:solidFill>
              </a:rPr>
              <a:t>Від</a:t>
            </a:r>
            <a:r>
              <a:rPr lang="ru-RU" sz="6600" b="1" i="1" dirty="0" smtClean="0">
                <a:solidFill>
                  <a:srgbClr val="C00000"/>
                </a:solidFill>
              </a:rPr>
              <a:t> </a:t>
            </a:r>
            <a:r>
              <a:rPr lang="ru-RU" sz="6600" b="1" i="1" dirty="0" err="1" smtClean="0">
                <a:solidFill>
                  <a:srgbClr val="C00000"/>
                </a:solidFill>
              </a:rPr>
              <a:t>проголошення</a:t>
            </a:r>
            <a:r>
              <a:rPr lang="ru-RU" sz="6600" b="1" i="1" dirty="0" smtClean="0">
                <a:solidFill>
                  <a:srgbClr val="C00000"/>
                </a:solidFill>
              </a:rPr>
              <a:t> </a:t>
            </a:r>
            <a:r>
              <a:rPr lang="ru-RU" sz="6600" b="1" i="1" dirty="0" err="1" smtClean="0">
                <a:solidFill>
                  <a:srgbClr val="C00000"/>
                </a:solidFill>
              </a:rPr>
              <a:t>Незалежності</a:t>
            </a:r>
            <a:r>
              <a:rPr lang="ru-RU" sz="6600" b="1" i="1" dirty="0" smtClean="0">
                <a:solidFill>
                  <a:srgbClr val="C00000"/>
                </a:solidFill>
              </a:rPr>
              <a:t> до </a:t>
            </a:r>
            <a:r>
              <a:rPr lang="ru-RU" sz="6600" b="1" i="1" dirty="0" err="1" smtClean="0">
                <a:solidFill>
                  <a:srgbClr val="C00000"/>
                </a:solidFill>
              </a:rPr>
              <a:t>нової</a:t>
            </a:r>
            <a:r>
              <a:rPr lang="ru-RU" sz="6600" b="1" i="1" dirty="0" smtClean="0">
                <a:solidFill>
                  <a:srgbClr val="C00000"/>
                </a:solidFill>
              </a:rPr>
              <a:t> </a:t>
            </a:r>
            <a:r>
              <a:rPr lang="ru-RU" sz="6600" b="1" i="1" dirty="0" err="1" smtClean="0">
                <a:solidFill>
                  <a:srgbClr val="C00000"/>
                </a:solidFill>
              </a:rPr>
              <a:t>України</a:t>
            </a:r>
            <a:r>
              <a:rPr lang="ru-RU" sz="6600" b="1" i="1" dirty="0" smtClean="0">
                <a:solidFill>
                  <a:srgbClr val="C00000"/>
                </a:solidFill>
              </a:rPr>
              <a:t>.      </a:t>
            </a:r>
            <a:br>
              <a:rPr lang="ru-RU" sz="6600" b="1" i="1" dirty="0" smtClean="0">
                <a:solidFill>
                  <a:srgbClr val="C00000"/>
                </a:solidFill>
              </a:rPr>
            </a:br>
            <a:r>
              <a:rPr lang="ru-RU" sz="6600" i="1" dirty="0">
                <a:solidFill>
                  <a:srgbClr val="C00000"/>
                </a:solidFill>
              </a:rPr>
              <a:t> </a:t>
            </a:r>
            <a:r>
              <a:rPr lang="ru-RU" sz="6600" i="1" dirty="0" smtClean="0">
                <a:solidFill>
                  <a:srgbClr val="C00000"/>
                </a:solidFill>
              </a:rPr>
              <a:t>      </a:t>
            </a:r>
            <a:br>
              <a:rPr lang="ru-RU" sz="6600" i="1" dirty="0" smtClean="0">
                <a:solidFill>
                  <a:srgbClr val="C00000"/>
                </a:solidFill>
              </a:rPr>
            </a:br>
            <a:r>
              <a:rPr lang="ru-RU" sz="4000" i="1" dirty="0" err="1" smtClean="0">
                <a:solidFill>
                  <a:schemeClr val="tx1"/>
                </a:solidFill>
                <a:latin typeface="Bookman Old Style" pitchFamily="18" charset="0"/>
              </a:rPr>
              <a:t>У</a:t>
            </a:r>
            <a:r>
              <a:rPr lang="ru-RU" sz="4000" b="1" i="1" dirty="0" err="1" smtClean="0">
                <a:solidFill>
                  <a:schemeClr val="tx1"/>
                </a:solidFill>
                <a:latin typeface="Bookman Old Style" pitchFamily="18" charset="0"/>
              </a:rPr>
              <a:t>сний</a:t>
            </a:r>
            <a:r>
              <a:rPr lang="ru-RU" sz="4000" b="1" i="1" dirty="0" smtClean="0">
                <a:solidFill>
                  <a:schemeClr val="tx1"/>
                </a:solidFill>
                <a:latin typeface="Bookman Old Style" pitchFamily="18" charset="0"/>
              </a:rPr>
              <a:t> журнал</a:t>
            </a:r>
            <a:endParaRPr lang="uk-UA" sz="4000" b="1" i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99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4" descr="l-ant6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371975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3" descr="l-ant5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4727974" cy="26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2" descr="l-ant4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5074669" cy="285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1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68952" cy="792088"/>
          </a:xfrm>
        </p:spPr>
        <p:txBody>
          <a:bodyPr/>
          <a:lstStyle/>
          <a:p>
            <a:pPr marL="0" indent="0">
              <a:buNone/>
            </a:pPr>
            <a:r>
              <a:rPr lang="uk-UA" sz="4400" i="1" dirty="0">
                <a:latin typeface="Bookman Old Style" pitchFamily="18" charset="0"/>
              </a:rPr>
              <a:t>Євген </a:t>
            </a:r>
            <a:r>
              <a:rPr lang="uk-UA" sz="4400" i="1" dirty="0" smtClean="0">
                <a:latin typeface="Bookman Old Style" pitchFamily="18" charset="0"/>
              </a:rPr>
              <a:t>Патон   (1870 </a:t>
            </a:r>
            <a:r>
              <a:rPr lang="uk-UA" sz="4400" i="1" dirty="0">
                <a:latin typeface="Bookman Old Style" pitchFamily="18" charset="0"/>
              </a:rPr>
              <a:t>- 1953)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916832"/>
            <a:ext cx="4392488" cy="43924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11200" b="1" i="1" dirty="0" err="1">
                <a:latin typeface="Bookman Old Style" pitchFamily="18" charset="0"/>
              </a:rPr>
              <a:t>Батько</a:t>
            </a:r>
            <a:r>
              <a:rPr lang="ru-RU" sz="11200" b="1" i="1" dirty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вітчизняного</a:t>
            </a:r>
            <a:r>
              <a:rPr lang="ru-RU" sz="11200" b="1" i="1" dirty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електрозварювання</a:t>
            </a:r>
            <a:r>
              <a:rPr lang="ru-RU" sz="11200" b="1" i="1" dirty="0">
                <a:latin typeface="Bookman Old Style" pitchFamily="18" charset="0"/>
              </a:rPr>
              <a:t> й </a:t>
            </a:r>
            <a:r>
              <a:rPr lang="ru-RU" sz="11200" b="1" i="1" dirty="0" err="1">
                <a:latin typeface="Bookman Old Style" pitchFamily="18" charset="0"/>
              </a:rPr>
              <a:t>мостобудування</a:t>
            </a:r>
            <a:r>
              <a:rPr lang="ru-RU" sz="11200" b="1" i="1" dirty="0">
                <a:latin typeface="Bookman Old Style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ru-RU" sz="11200" b="1" i="1" dirty="0">
                <a:latin typeface="Bookman Old Style" pitchFamily="18" charset="0"/>
              </a:rPr>
              <a:t>Створив метод </a:t>
            </a:r>
            <a:r>
              <a:rPr lang="ru-RU" sz="11200" b="1" i="1" dirty="0" err="1">
                <a:latin typeface="Bookman Old Style" pitchFamily="18" charset="0"/>
              </a:rPr>
              <a:t>швидкісного</a:t>
            </a:r>
            <a:r>
              <a:rPr lang="ru-RU" sz="11200" b="1" i="1" dirty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автоматизованого</a:t>
            </a:r>
            <a:r>
              <a:rPr lang="ru-RU" sz="11200" b="1" i="1" dirty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зварювання</a:t>
            </a:r>
            <a:r>
              <a:rPr lang="ru-RU" sz="11200" b="1" i="1" dirty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під</a:t>
            </a:r>
            <a:r>
              <a:rPr lang="ru-RU" sz="11200" b="1" i="1" dirty="0">
                <a:latin typeface="Bookman Old Style" pitchFamily="18" charset="0"/>
              </a:rPr>
              <a:t> флюсом, названий “методом Патона</a:t>
            </a:r>
            <a:r>
              <a:rPr lang="ru-RU" sz="11200" dirty="0"/>
              <a:t>”.</a:t>
            </a:r>
          </a:p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878" y="1484785"/>
            <a:ext cx="311254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56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євген патон мі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8969"/>
            <a:ext cx="9128281" cy="546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3" y="188640"/>
            <a:ext cx="8964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latin typeface="Bookman Old Style" pitchFamily="18" charset="0"/>
              </a:rPr>
              <a:t>«Міст Патона». Один з мостів через Дніпро. </a:t>
            </a:r>
          </a:p>
          <a:p>
            <a:pPr algn="ctr"/>
            <a:r>
              <a:rPr lang="uk-UA" sz="2400" b="1" i="1" dirty="0" smtClean="0">
                <a:latin typeface="Bookman Old Style" pitchFamily="18" charset="0"/>
              </a:rPr>
              <a:t>Будівництво розпочалось в 1940 році, </a:t>
            </a:r>
          </a:p>
          <a:p>
            <a:pPr algn="ctr"/>
            <a:r>
              <a:rPr lang="uk-UA" sz="2400" b="1" i="1" dirty="0" smtClean="0">
                <a:latin typeface="Bookman Old Style" pitchFamily="18" charset="0"/>
              </a:rPr>
              <a:t>завершилось в 1953</a:t>
            </a:r>
            <a:endParaRPr lang="uk-UA" sz="24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7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404665"/>
            <a:ext cx="8125393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i="1" dirty="0">
                <a:latin typeface="Bookman Old Style" pitchFamily="18" charset="0"/>
              </a:rPr>
              <a:t>Борис Патон</a:t>
            </a:r>
            <a:br>
              <a:rPr lang="ru-RU" sz="4400" i="1" dirty="0">
                <a:latin typeface="Bookman Old Style" pitchFamily="18" charset="0"/>
              </a:rPr>
            </a:br>
            <a:r>
              <a:rPr lang="ru-RU" sz="4400" i="1" dirty="0">
                <a:latin typeface="Bookman Old Style" pitchFamily="18" charset="0"/>
              </a:rPr>
              <a:t>(27 листопада 1918)</a:t>
            </a:r>
            <a:endParaRPr lang="uk-UA" sz="4400" i="1" dirty="0"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628800"/>
            <a:ext cx="5184576" cy="475252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800" b="1" i="1" dirty="0" err="1" smtClean="0">
                <a:latin typeface="Bookman Old Style" pitchFamily="18" charset="0"/>
              </a:rPr>
              <a:t>Академік</a:t>
            </a:r>
            <a:r>
              <a:rPr lang="ru-RU" sz="2800" b="1" i="1" dirty="0" smtClean="0">
                <a:latin typeface="Bookman Old Style" pitchFamily="18" charset="0"/>
              </a:rPr>
              <a:t>,  </a:t>
            </a:r>
            <a:r>
              <a:rPr lang="ru-RU" sz="2800" b="1" i="1" dirty="0" err="1" smtClean="0">
                <a:latin typeface="Bookman Old Style" pitchFamily="18" charset="0"/>
              </a:rPr>
              <a:t>видатний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i="1" dirty="0">
                <a:latin typeface="Bookman Old Style" pitchFamily="18" charset="0"/>
              </a:rPr>
              <a:t>учений в </a:t>
            </a:r>
            <a:r>
              <a:rPr lang="ru-RU" sz="2800" b="1" i="1" dirty="0" err="1">
                <a:latin typeface="Bookman Old Style" pitchFamily="18" charset="0"/>
              </a:rPr>
              <a:t>галузі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зварювання</a:t>
            </a:r>
            <a:r>
              <a:rPr lang="ru-RU" sz="2800" b="1" i="1" dirty="0">
                <a:latin typeface="Bookman Old Style" pitchFamily="18" charset="0"/>
              </a:rPr>
              <a:t>, </a:t>
            </a:r>
            <a:r>
              <a:rPr lang="ru-RU" sz="2800" b="1" i="1" dirty="0" err="1">
                <a:latin typeface="Bookman Old Style" pitchFamily="18" charset="0"/>
              </a:rPr>
              <a:t>металургії</a:t>
            </a:r>
            <a:r>
              <a:rPr lang="ru-RU" sz="2800" b="1" i="1" dirty="0">
                <a:latin typeface="Bookman Old Style" pitchFamily="18" charset="0"/>
              </a:rPr>
              <a:t> і </a:t>
            </a:r>
            <a:r>
              <a:rPr lang="ru-RU" sz="2800" b="1" i="1" dirty="0" err="1">
                <a:latin typeface="Bookman Old Style" pitchFamily="18" charset="0"/>
              </a:rPr>
              <a:t>технології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металів</a:t>
            </a:r>
            <a:r>
              <a:rPr lang="ru-RU" sz="2800" b="1" i="1" dirty="0">
                <a:latin typeface="Bookman Old Style" pitchFamily="18" charset="0"/>
              </a:rPr>
              <a:t>. Заклав </a:t>
            </a:r>
            <a:r>
              <a:rPr lang="ru-RU" sz="2800" b="1" i="1" dirty="0" err="1">
                <a:latin typeface="Bookman Old Style" pitchFamily="18" charset="0"/>
              </a:rPr>
              <a:t>основи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космічного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зварювання</a:t>
            </a:r>
            <a:r>
              <a:rPr lang="ru-RU" sz="2800" b="1" i="1" dirty="0">
                <a:latin typeface="Bookman Old Style" pitchFamily="18" charset="0"/>
              </a:rPr>
              <a:t>. </a:t>
            </a:r>
          </a:p>
          <a:p>
            <a:endParaRPr lang="uk-UA" dirty="0"/>
          </a:p>
        </p:txBody>
      </p:sp>
      <p:pic>
        <p:nvPicPr>
          <p:cNvPr id="5" name="Содержимое 7" descr="pat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0072" y="2060848"/>
            <a:ext cx="3728343" cy="4517509"/>
          </a:xfrm>
        </p:spPr>
      </p:pic>
    </p:spTree>
    <p:extLst>
      <p:ext uri="{BB962C8B-B14F-4D97-AF65-F5344CB8AC3E}">
        <p14:creationId xmlns:p14="http://schemas.microsoft.com/office/powerpoint/2010/main" val="57538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68952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Сергій Корольов </a:t>
            </a:r>
            <a:r>
              <a:rPr lang="uk-UA" sz="4400" i="1" dirty="0" smtClean="0">
                <a:latin typeface="Bookman Old Style" pitchFamily="18" charset="0"/>
              </a:rPr>
              <a:t/>
            </a:r>
            <a:br>
              <a:rPr lang="uk-UA" sz="4400" i="1" dirty="0" smtClean="0">
                <a:latin typeface="Bookman Old Style" pitchFamily="18" charset="0"/>
              </a:rPr>
            </a:br>
            <a:r>
              <a:rPr lang="uk-UA" sz="4400" i="1" dirty="0" smtClean="0">
                <a:latin typeface="Bookman Old Style" pitchFamily="18" charset="0"/>
              </a:rPr>
              <a:t>(</a:t>
            </a:r>
            <a:r>
              <a:rPr lang="uk-UA" sz="4400" i="1" dirty="0">
                <a:latin typeface="Bookman Old Style" pitchFamily="18" charset="0"/>
              </a:rPr>
              <a:t>1906-1966)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1628800"/>
            <a:ext cx="4680520" cy="4680520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Геніальний </a:t>
            </a:r>
            <a:r>
              <a:rPr lang="uk-UA" sz="2800" b="1" i="1" dirty="0">
                <a:latin typeface="Bookman Old Style" pitchFamily="18" charset="0"/>
              </a:rPr>
              <a:t>український вчений із </a:t>
            </a:r>
            <a:r>
              <a:rPr lang="uk-UA" sz="2800" b="1" i="1" dirty="0" smtClean="0">
                <a:latin typeface="Bookman Old Style" pitchFamily="18" charset="0"/>
              </a:rPr>
              <a:t>Житомира, </a:t>
            </a:r>
            <a:r>
              <a:rPr lang="uk-UA" sz="2800" b="1" i="1" dirty="0">
                <a:latin typeface="Bookman Old Style" pitchFamily="18" charset="0"/>
              </a:rPr>
              <a:t>академік ракетобудування і космонавтики, відомий конструктор перших космічних кораблів і штучних супутників Землі.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3298654" cy="435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934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16632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Bookman Old Style" pitchFamily="18" charset="0"/>
              </a:rPr>
              <a:t>Перший </a:t>
            </a:r>
            <a:r>
              <a:rPr lang="ru-RU" sz="2000" b="1" i="1" dirty="0" err="1" smtClean="0">
                <a:latin typeface="Bookman Old Style" pitchFamily="18" charset="0"/>
              </a:rPr>
              <a:t>штучний</a:t>
            </a:r>
            <a:r>
              <a:rPr lang="ru-RU" sz="2000" b="1" i="1" dirty="0" smtClean="0">
                <a:latin typeface="Bookman Old Style" pitchFamily="18" charset="0"/>
              </a:rPr>
              <a:t>  </a:t>
            </a:r>
            <a:r>
              <a:rPr lang="ru-RU" sz="2000" b="1" i="1" dirty="0" err="1" smtClean="0">
                <a:latin typeface="Bookman Old Style" pitchFamily="18" charset="0"/>
              </a:rPr>
              <a:t>супутник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latin typeface="Bookman Old Style" pitchFamily="18" charset="0"/>
              </a:rPr>
              <a:t>Землі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latin typeface="Bookman Old Style" pitchFamily="18" charset="0"/>
              </a:rPr>
              <a:t>створений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latin typeface="Bookman Old Style" pitchFamily="18" charset="0"/>
              </a:rPr>
              <a:t>під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latin typeface="Bookman Old Style" pitchFamily="18" charset="0"/>
              </a:rPr>
              <a:t>керівництвом</a:t>
            </a:r>
            <a:r>
              <a:rPr lang="ru-RU" sz="2000" b="1" i="1" dirty="0" smtClean="0">
                <a:latin typeface="Bookman Old Style" pitchFamily="18" charset="0"/>
              </a:rPr>
              <a:t> С. П. </a:t>
            </a:r>
            <a:r>
              <a:rPr lang="ru-RU" sz="2000" b="1" i="1" dirty="0" err="1" smtClean="0">
                <a:latin typeface="Bookman Old Style" pitchFamily="18" charset="0"/>
              </a:rPr>
              <a:t>Корольова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endParaRPr lang="uk-UA" sz="2000" b="1" i="1" dirty="0">
              <a:latin typeface="Bookman Old Style" pitchFamily="18" charset="0"/>
            </a:endParaRPr>
          </a:p>
        </p:txBody>
      </p:sp>
      <p:pic>
        <p:nvPicPr>
          <p:cNvPr id="13314" name="Picture 2" descr="Картинки по запросу перший штучний супутник земл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980728"/>
            <a:ext cx="403244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Картинки по запросу ракета корольова на гібридному палив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4"/>
            <a:ext cx="36099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7" y="4581128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Bookman Old Style" pitchFamily="18" charset="0"/>
              </a:rPr>
              <a:t>Перша в </a:t>
            </a:r>
            <a:r>
              <a:rPr lang="ru-RU" sz="2000" b="1" i="1" dirty="0" err="1" smtClean="0">
                <a:latin typeface="Bookman Old Style" pitchFamily="18" charset="0"/>
              </a:rPr>
              <a:t>світі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latin typeface="Bookman Old Style" pitchFamily="18" charset="0"/>
              </a:rPr>
              <a:t>балістична</a:t>
            </a:r>
            <a:r>
              <a:rPr lang="ru-RU" sz="2000" b="1" i="1" dirty="0" smtClean="0">
                <a:latin typeface="Bookman Old Style" pitchFamily="18" charset="0"/>
              </a:rPr>
              <a:t> ракета з </a:t>
            </a:r>
            <a:r>
              <a:rPr lang="ru-RU" sz="2000" b="1" i="1" dirty="0" err="1" smtClean="0">
                <a:latin typeface="Bookman Old Style" pitchFamily="18" charset="0"/>
              </a:rPr>
              <a:t>ядерним</a:t>
            </a:r>
            <a:r>
              <a:rPr lang="ru-RU" sz="2000" b="1" i="1" dirty="0" smtClean="0">
                <a:latin typeface="Bookman Old Style" pitchFamily="18" charset="0"/>
              </a:rPr>
              <a:t> </a:t>
            </a:r>
            <a:r>
              <a:rPr lang="ru-RU" sz="2000" b="1" i="1" dirty="0" err="1" smtClean="0">
                <a:latin typeface="Bookman Old Style" pitchFamily="18" charset="0"/>
              </a:rPr>
              <a:t>боєзарядом</a:t>
            </a:r>
            <a:r>
              <a:rPr lang="ru-RU" sz="2000" b="1" i="1" dirty="0" smtClean="0">
                <a:latin typeface="Bookman Old Style" pitchFamily="18" charset="0"/>
              </a:rPr>
              <a:t> Р-5М головного конструктора С.П. </a:t>
            </a:r>
            <a:r>
              <a:rPr lang="ru-RU" sz="2000" b="1" i="1" dirty="0" err="1" smtClean="0">
                <a:latin typeface="Bookman Old Style" pitchFamily="18" charset="0"/>
              </a:rPr>
              <a:t>Корольова</a:t>
            </a:r>
            <a:r>
              <a:rPr lang="ru-RU" sz="2000" b="1" i="1" dirty="0" smtClean="0">
                <a:latin typeface="Bookman Old Style" pitchFamily="18" charset="0"/>
              </a:rPr>
              <a:t>. </a:t>
            </a:r>
            <a:endParaRPr lang="uk-UA" sz="20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66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96752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>
                <a:latin typeface="Bookman Old Style" pitchFamily="18" charset="0"/>
              </a:rPr>
              <a:t>Відомі діячі культури</a:t>
            </a:r>
            <a:endParaRPr lang="uk-UA" sz="72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66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404665"/>
            <a:ext cx="8053385" cy="1008112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Соломія Крушельницька</a:t>
            </a:r>
            <a:br>
              <a:rPr lang="uk-UA" sz="4400" i="1" dirty="0">
                <a:latin typeface="Bookman Old Style" pitchFamily="18" charset="0"/>
              </a:rPr>
            </a:br>
            <a:r>
              <a:rPr lang="uk-UA" sz="4400" i="1" dirty="0">
                <a:latin typeface="Bookman Old Style" pitchFamily="18" charset="0"/>
              </a:rPr>
              <a:t> (1872 – 1952)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844824"/>
            <a:ext cx="4212905" cy="3792496"/>
          </a:xfrm>
        </p:spPr>
        <p:txBody>
          <a:bodyPr>
            <a:normAutofit/>
          </a:bodyPr>
          <a:lstStyle/>
          <a:p>
            <a:endParaRPr lang="ru-RU" sz="2800" b="1" i="1" dirty="0" smtClean="0">
              <a:latin typeface="Bookman Old Style" pitchFamily="18" charset="0"/>
            </a:endParaRPr>
          </a:p>
          <a:p>
            <a:endParaRPr lang="ru-RU" sz="2800" b="1" i="1" dirty="0">
              <a:latin typeface="Bookman Old Style" pitchFamily="18" charset="0"/>
            </a:endParaRPr>
          </a:p>
          <a:p>
            <a:r>
              <a:rPr lang="ru-RU" sz="2800" b="1" i="1" dirty="0" err="1" smtClean="0">
                <a:latin typeface="Bookman Old Style" pitchFamily="18" charset="0"/>
              </a:rPr>
              <a:t>Відома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українська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оперна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співачка</a:t>
            </a:r>
            <a:r>
              <a:rPr lang="ru-RU" sz="2800" b="1" i="1" dirty="0">
                <a:latin typeface="Bookman Old Style" pitchFamily="18" charset="0"/>
              </a:rPr>
              <a:t>, педагог.</a:t>
            </a:r>
          </a:p>
          <a:p>
            <a:endParaRPr lang="uk-UA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384376" cy="495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068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3"/>
            <a:ext cx="6588413" cy="1296144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Тетяна Яблонська</a:t>
            </a:r>
            <a:br>
              <a:rPr lang="uk-UA" sz="4400" i="1" dirty="0">
                <a:latin typeface="Bookman Old Style" pitchFamily="18" charset="0"/>
              </a:rPr>
            </a:br>
            <a:r>
              <a:rPr lang="uk-UA" sz="4400" i="1" dirty="0">
                <a:latin typeface="Bookman Old Style" pitchFamily="18" charset="0"/>
              </a:rPr>
              <a:t>(1917 - 2005)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2348880"/>
            <a:ext cx="4680520" cy="396044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11200" b="1" i="1" dirty="0">
                <a:latin typeface="Bookman Old Style" pitchFamily="18" charset="0"/>
              </a:rPr>
              <a:t>Народна </a:t>
            </a:r>
            <a:r>
              <a:rPr lang="ru-RU" sz="11200" b="1" i="1" dirty="0" err="1">
                <a:latin typeface="Bookman Old Style" pitchFamily="18" charset="0"/>
              </a:rPr>
              <a:t>художниця</a:t>
            </a:r>
            <a:r>
              <a:rPr lang="ru-RU" sz="11200" b="1" i="1" dirty="0">
                <a:latin typeface="Bookman Old Style" pitchFamily="18" charset="0"/>
              </a:rPr>
              <a:t>, </a:t>
            </a:r>
            <a:endParaRPr lang="ru-RU" sz="11200" b="1" i="1" dirty="0" smtClean="0">
              <a:latin typeface="Bookman Old Style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1200" b="1" i="1" dirty="0" smtClean="0">
                <a:latin typeface="Bookman Old Style" pitchFamily="18" charset="0"/>
              </a:rPr>
              <a:t>Герой </a:t>
            </a:r>
            <a:r>
              <a:rPr lang="ru-RU" sz="11200" b="1" i="1" dirty="0" err="1">
                <a:latin typeface="Bookman Old Style" pitchFamily="18" charset="0"/>
              </a:rPr>
              <a:t>України</a:t>
            </a:r>
            <a:r>
              <a:rPr lang="ru-RU" sz="11200" b="1" i="1" dirty="0">
                <a:latin typeface="Bookman Old Style" pitchFamily="18" charset="0"/>
              </a:rPr>
              <a:t>. </a:t>
            </a:r>
            <a:r>
              <a:rPr lang="ru-RU" sz="11200" b="1" i="1" dirty="0" err="1">
                <a:latin typeface="Bookman Old Style" pitchFamily="18" charset="0"/>
              </a:rPr>
              <a:t>Працювала</a:t>
            </a:r>
            <a:r>
              <a:rPr lang="ru-RU" sz="11200" b="1" i="1" dirty="0">
                <a:latin typeface="Bookman Old Style" pitchFamily="18" charset="0"/>
              </a:rPr>
              <a:t> в </a:t>
            </a:r>
            <a:r>
              <a:rPr lang="ru-RU" sz="11200" b="1" i="1" dirty="0" err="1">
                <a:latin typeface="Bookman Old Style" pitchFamily="18" charset="0"/>
              </a:rPr>
              <a:t>різних</a:t>
            </a:r>
            <a:r>
              <a:rPr lang="ru-RU" sz="11200" b="1" i="1" dirty="0">
                <a:latin typeface="Bookman Old Style" pitchFamily="18" charset="0"/>
              </a:rPr>
              <a:t> жанрах. </a:t>
            </a:r>
            <a:r>
              <a:rPr lang="ru-RU" sz="11200" b="1" i="1" dirty="0" err="1" smtClean="0">
                <a:latin typeface="Bookman Old Style" pitchFamily="18" charset="0"/>
              </a:rPr>
              <a:t>Визнана</a:t>
            </a:r>
            <a:r>
              <a:rPr lang="ru-RU" sz="11200" b="1" i="1" dirty="0" smtClean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прижиттєвим</a:t>
            </a:r>
            <a:r>
              <a:rPr lang="ru-RU" sz="11200" b="1" i="1" dirty="0">
                <a:latin typeface="Bookman Old Style" pitchFamily="18" charset="0"/>
              </a:rPr>
              <a:t> </a:t>
            </a:r>
            <a:r>
              <a:rPr lang="ru-RU" sz="11200" b="1" i="1" dirty="0" err="1">
                <a:latin typeface="Bookman Old Style" pitchFamily="18" charset="0"/>
              </a:rPr>
              <a:t>класиком</a:t>
            </a:r>
            <a:r>
              <a:rPr lang="ru-RU" sz="11200" b="1" i="1" dirty="0">
                <a:latin typeface="Bookman Old Style" pitchFamily="18" charset="0"/>
              </a:rPr>
              <a:t>.</a:t>
            </a:r>
          </a:p>
          <a:p>
            <a:endParaRPr lang="uk-UA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294" y="1268761"/>
            <a:ext cx="358383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51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0" y="27748"/>
            <a:ext cx="4048125" cy="376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040" y="692696"/>
            <a:ext cx="39604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Т.  Яблонська. </a:t>
            </a:r>
          </a:p>
          <a:p>
            <a:r>
              <a:rPr lang="uk-UA" sz="2800" b="1" i="1" dirty="0" smtClean="0">
                <a:latin typeface="Bookman Old Style" pitchFamily="18" charset="0"/>
              </a:rPr>
              <a:t>“Весілля” .</a:t>
            </a:r>
            <a:endParaRPr lang="uk-UA" sz="2800" b="1" i="1" dirty="0">
              <a:latin typeface="Bookman Old Style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92896"/>
            <a:ext cx="4376737" cy="406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520" y="4869160"/>
            <a:ext cx="38155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Bookman Old Style" pitchFamily="18" charset="0"/>
              </a:rPr>
              <a:t>Т. </a:t>
            </a:r>
            <a:r>
              <a:rPr lang="ru-RU" sz="2800" b="1" i="1" dirty="0" err="1" smtClean="0">
                <a:latin typeface="Bookman Old Style" pitchFamily="18" charset="0"/>
              </a:rPr>
              <a:t>Яблонська</a:t>
            </a:r>
            <a:r>
              <a:rPr lang="ru-RU" sz="2800" b="1" i="1" dirty="0" smtClean="0">
                <a:latin typeface="Bookman Old Style" pitchFamily="18" charset="0"/>
              </a:rPr>
              <a:t>. </a:t>
            </a:r>
          </a:p>
          <a:p>
            <a:r>
              <a:rPr lang="ru-RU" sz="2800" b="1" i="1" dirty="0" smtClean="0">
                <a:latin typeface="Bookman Old Style" pitchFamily="18" charset="0"/>
              </a:rPr>
              <a:t>“</a:t>
            </a:r>
            <a:r>
              <a:rPr lang="ru-RU" sz="2800" b="1" i="1" dirty="0" err="1" smtClean="0">
                <a:latin typeface="Bookman Old Style" pitchFamily="18" charset="0"/>
              </a:rPr>
              <a:t>Життя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i="1" dirty="0" err="1" smtClean="0">
                <a:latin typeface="Bookman Old Style" pitchFamily="18" charset="0"/>
              </a:rPr>
              <a:t>продовжується</a:t>
            </a:r>
            <a:r>
              <a:rPr lang="ru-RU" sz="2800" b="1" i="1" dirty="0" smtClean="0">
                <a:latin typeface="Bookman Old Style" pitchFamily="18" charset="0"/>
              </a:rPr>
              <a:t>”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08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340" y="14720"/>
            <a:ext cx="4824536" cy="6866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34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548681"/>
            <a:ext cx="7981377" cy="1080120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Катерина Білокур</a:t>
            </a:r>
            <a:br>
              <a:rPr lang="uk-UA" sz="4400" i="1" dirty="0">
                <a:latin typeface="Bookman Old Style" pitchFamily="18" charset="0"/>
              </a:rPr>
            </a:br>
            <a:r>
              <a:rPr lang="uk-UA" sz="4400" i="1" dirty="0">
                <a:latin typeface="Bookman Old Style" pitchFamily="18" charset="0"/>
              </a:rPr>
              <a:t>(07.12.1900 - 09.06.1961)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844824"/>
            <a:ext cx="3924873" cy="4464496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800" b="1" i="1" dirty="0" err="1">
                <a:latin typeface="Bookman Old Style" pitchFamily="18" charset="0"/>
              </a:rPr>
              <a:t>Художниця</a:t>
            </a:r>
            <a:r>
              <a:rPr lang="ru-RU" sz="2800" b="1" i="1" dirty="0">
                <a:latin typeface="Bookman Old Style" pitchFamily="18" charset="0"/>
              </a:rPr>
              <a:t> з народу, яка </a:t>
            </a:r>
            <a:r>
              <a:rPr lang="ru-RU" sz="2800" b="1" i="1" dirty="0" err="1">
                <a:latin typeface="Bookman Old Style" pitchFamily="18" charset="0"/>
              </a:rPr>
              <a:t>зображувала</a:t>
            </a:r>
            <a:r>
              <a:rPr lang="ru-RU" sz="2800" b="1" i="1" dirty="0">
                <a:latin typeface="Bookman Old Style" pitchFamily="18" charset="0"/>
              </a:rPr>
              <a:t> на </a:t>
            </a:r>
            <a:r>
              <a:rPr lang="ru-RU" sz="2800" b="1" i="1" dirty="0" err="1">
                <a:latin typeface="Bookman Old Style" pitchFamily="18" charset="0"/>
              </a:rPr>
              <a:t>своїх</a:t>
            </a:r>
            <a:r>
              <a:rPr lang="ru-RU" sz="2800" b="1" i="1" dirty="0">
                <a:latin typeface="Bookman Old Style" pitchFamily="18" charset="0"/>
              </a:rPr>
              <a:t> картинах </a:t>
            </a:r>
            <a:r>
              <a:rPr lang="ru-RU" sz="2800" b="1" i="1" dirty="0" err="1">
                <a:latin typeface="Bookman Old Style" pitchFamily="18" charset="0"/>
              </a:rPr>
              <a:t>нев`янучу</a:t>
            </a:r>
            <a:r>
              <a:rPr lang="ru-RU" sz="2800" b="1" i="1" dirty="0">
                <a:latin typeface="Bookman Old Style" pitchFamily="18" charset="0"/>
              </a:rPr>
              <a:t> красу та </a:t>
            </a:r>
            <a:r>
              <a:rPr lang="ru-RU" sz="2800" b="1" i="1" dirty="0" err="1">
                <a:latin typeface="Bookman Old Style" pitchFamily="18" charset="0"/>
              </a:rPr>
              <a:t>багатство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української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природи</a:t>
            </a:r>
            <a:r>
              <a:rPr lang="ru-RU" sz="2800" b="1" i="1" dirty="0">
                <a:latin typeface="Bookman Old Style" pitchFamily="18" charset="0"/>
              </a:rPr>
              <a:t>.</a:t>
            </a:r>
            <a:endParaRPr lang="uk-UA" sz="2800" b="1" i="1" dirty="0">
              <a:latin typeface="Bookman Old Style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3327834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6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kb-63.jpg"/>
          <p:cNvPicPr>
            <a:picLocks noChangeAspect="1"/>
          </p:cNvPicPr>
          <p:nvPr/>
        </p:nvPicPr>
        <p:blipFill>
          <a:blip r:embed="rId2" cstate="print"/>
          <a:srcRect l="416" r="416"/>
          <a:stretch>
            <a:fillRect/>
          </a:stretch>
        </p:blipFill>
        <p:spPr bwMode="auto">
          <a:xfrm>
            <a:off x="395536" y="116632"/>
            <a:ext cx="4124670" cy="3960440"/>
          </a:xfrm>
          <a:prstGeom prst="rect">
            <a:avLst/>
          </a:prstGeom>
          <a:solidFill>
            <a:srgbClr val="FEFAC9">
              <a:tint val="40000"/>
            </a:srgbClr>
          </a:solidFill>
          <a:ln>
            <a:noFill/>
          </a:ln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20206" y="980728"/>
            <a:ext cx="50923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К.Білокур. </a:t>
            </a:r>
          </a:p>
          <a:p>
            <a:r>
              <a:rPr lang="uk-UA" sz="2800" b="1" i="1" dirty="0" smtClean="0">
                <a:latin typeface="Bookman Old Style" pitchFamily="18" charset="0"/>
              </a:rPr>
              <a:t>“</a:t>
            </a:r>
            <a:r>
              <a:rPr lang="uk-UA" sz="2800" b="1" i="1" dirty="0" err="1" smtClean="0">
                <a:latin typeface="Bookman Old Style" pitchFamily="18" charset="0"/>
              </a:rPr>
              <a:t>Богданівські</a:t>
            </a:r>
            <a:r>
              <a:rPr lang="uk-UA" sz="2800" b="1" i="1" dirty="0" smtClean="0">
                <a:latin typeface="Bookman Old Style" pitchFamily="18" charset="0"/>
              </a:rPr>
              <a:t> яблука” </a:t>
            </a:r>
            <a:endParaRPr lang="uk-UA" sz="2800" b="1" i="1" dirty="0">
              <a:latin typeface="Bookman Old Style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66976"/>
            <a:ext cx="416448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536" y="5284553"/>
            <a:ext cx="4399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К. Білокур. “Півонії”</a:t>
            </a:r>
            <a:endParaRPr lang="uk-UA" sz="28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3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1988840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>
                <a:latin typeface="Bookman Old Style" pitchFamily="18" charset="0"/>
              </a:rPr>
              <a:t>Спортсмени, </a:t>
            </a:r>
          </a:p>
          <a:p>
            <a:pPr algn="ctr"/>
            <a:r>
              <a:rPr lang="uk-UA" sz="7200" b="1" i="1" dirty="0" smtClean="0">
                <a:latin typeface="Bookman Old Style" pitchFamily="18" charset="0"/>
              </a:rPr>
              <a:t>які прославили </a:t>
            </a:r>
          </a:p>
          <a:p>
            <a:pPr algn="ctr"/>
            <a:r>
              <a:rPr lang="uk-UA" sz="7200" b="1" i="1" dirty="0" smtClean="0">
                <a:latin typeface="Bookman Old Style" pitchFamily="18" charset="0"/>
              </a:rPr>
              <a:t>Україну</a:t>
            </a:r>
            <a:endParaRPr lang="uk-UA" sz="72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13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548681"/>
            <a:ext cx="7981377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Сергій Бубка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844824"/>
            <a:ext cx="4176464" cy="453650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800" b="1" i="1" dirty="0">
                <a:latin typeface="Bookman Old Style" pitchFamily="18" charset="0"/>
              </a:rPr>
              <a:t>Герой </a:t>
            </a:r>
            <a:r>
              <a:rPr lang="ru-RU" sz="2800" b="1" i="1" dirty="0" err="1">
                <a:latin typeface="Bookman Old Style" pitchFamily="18" charset="0"/>
              </a:rPr>
              <a:t>України</a:t>
            </a:r>
            <a:r>
              <a:rPr lang="ru-RU" sz="2800" b="1" i="1" dirty="0">
                <a:latin typeface="Bookman Old Style" pitchFamily="18" charset="0"/>
              </a:rPr>
              <a:t>, </a:t>
            </a:r>
            <a:r>
              <a:rPr lang="ru-RU" sz="2800" b="1" i="1" dirty="0" err="1">
                <a:latin typeface="Bookman Old Style" pitchFamily="18" charset="0"/>
              </a:rPr>
              <a:t>Заслужений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майстер</a:t>
            </a:r>
            <a:r>
              <a:rPr lang="ru-RU" sz="2800" b="1" i="1" dirty="0">
                <a:latin typeface="Bookman Old Style" pitchFamily="18" charset="0"/>
              </a:rPr>
              <a:t>  спорту СРСР, </a:t>
            </a:r>
            <a:r>
              <a:rPr lang="ru-RU" sz="2800" b="1" i="1" dirty="0" err="1">
                <a:latin typeface="Bookman Old Style" pitchFamily="18" charset="0"/>
              </a:rPr>
              <a:t>переможець</a:t>
            </a:r>
            <a:r>
              <a:rPr lang="ru-RU" sz="2800" b="1" i="1" dirty="0">
                <a:latin typeface="Bookman Old Style" pitchFamily="18" charset="0"/>
              </a:rPr>
              <a:t> шести </a:t>
            </a:r>
            <a:r>
              <a:rPr lang="ru-RU" sz="2800" b="1" i="1" dirty="0" err="1">
                <a:latin typeface="Bookman Old Style" pitchFamily="18" charset="0"/>
              </a:rPr>
              <a:t>чемпіонатів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світу</a:t>
            </a:r>
            <a:r>
              <a:rPr lang="ru-RU" sz="2800" b="1" i="1" dirty="0">
                <a:latin typeface="Bookman Old Style" pitchFamily="18" charset="0"/>
              </a:rPr>
              <a:t>, </a:t>
            </a:r>
            <a:r>
              <a:rPr lang="ru-RU" sz="2800" b="1" i="1" dirty="0" err="1">
                <a:latin typeface="Bookman Old Style" pitchFamily="18" charset="0"/>
              </a:rPr>
              <a:t>чемпіон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Олімпійських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ігор</a:t>
            </a:r>
            <a:r>
              <a:rPr lang="ru-RU" sz="2800" b="1" i="1" dirty="0">
                <a:latin typeface="Bookman Old Style" pitchFamily="18" charset="0"/>
              </a:rPr>
              <a:t>. </a:t>
            </a:r>
          </a:p>
          <a:p>
            <a:endParaRPr lang="uk-UA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72816"/>
            <a:ext cx="3971925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52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117281" cy="1008113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Андрій Шевченко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412776"/>
            <a:ext cx="4068889" cy="4608512"/>
          </a:xfrm>
        </p:spPr>
        <p:txBody>
          <a:bodyPr>
            <a:normAutofit/>
          </a:bodyPr>
          <a:lstStyle/>
          <a:p>
            <a:endParaRPr lang="ru-RU" sz="2800" b="1" i="1" dirty="0" smtClean="0">
              <a:latin typeface="Bookman Old Style" pitchFamily="18" charset="0"/>
            </a:endParaRPr>
          </a:p>
          <a:p>
            <a:r>
              <a:rPr lang="ru-RU" sz="2800" b="1" i="1" dirty="0" smtClean="0">
                <a:latin typeface="Bookman Old Style" pitchFamily="18" charset="0"/>
              </a:rPr>
              <a:t>Герой </a:t>
            </a:r>
            <a:r>
              <a:rPr lang="ru-RU" sz="2800" b="1" i="1" dirty="0" err="1">
                <a:latin typeface="Bookman Old Style" pitchFamily="18" charset="0"/>
              </a:rPr>
              <a:t>України</a:t>
            </a:r>
            <a:r>
              <a:rPr lang="ru-RU" sz="2800" b="1" i="1" dirty="0">
                <a:latin typeface="Bookman Old Style" pitchFamily="18" charset="0"/>
              </a:rPr>
              <a:t>, </a:t>
            </a:r>
            <a:r>
              <a:rPr lang="ru-RU" sz="2800" b="1" i="1" dirty="0" err="1">
                <a:latin typeface="Bookman Old Style" pitchFamily="18" charset="0"/>
              </a:rPr>
              <a:t>Заслужений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майстер</a:t>
            </a:r>
            <a:r>
              <a:rPr lang="ru-RU" sz="2800" b="1" i="1" dirty="0">
                <a:latin typeface="Bookman Old Style" pitchFamily="18" charset="0"/>
              </a:rPr>
              <a:t>  спорту </a:t>
            </a:r>
            <a:r>
              <a:rPr lang="ru-RU" sz="2800" b="1" i="1" dirty="0" err="1">
                <a:latin typeface="Bookman Old Style" pitchFamily="18" charset="0"/>
              </a:rPr>
              <a:t>України</a:t>
            </a:r>
            <a:r>
              <a:rPr lang="ru-RU" sz="2800" b="1" i="1" dirty="0">
                <a:latin typeface="Bookman Old Style" pitchFamily="18" charset="0"/>
              </a:rPr>
              <a:t>, в 2004 </a:t>
            </a:r>
            <a:r>
              <a:rPr lang="ru-RU" sz="2800" b="1" i="1" dirty="0" err="1">
                <a:latin typeface="Bookman Old Style" pitchFamily="18" charset="0"/>
              </a:rPr>
              <a:t>році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визнаний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найкращим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футболістом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Європи</a:t>
            </a:r>
            <a:r>
              <a:rPr lang="ru-RU" sz="2800" b="1" i="1" dirty="0">
                <a:latin typeface="Bookman Old Style" pitchFamily="18" charset="0"/>
              </a:rPr>
              <a:t>, </a:t>
            </a:r>
            <a:r>
              <a:rPr lang="ru-RU" sz="2800" b="1" i="1" dirty="0" err="1">
                <a:latin typeface="Bookman Old Style" pitchFamily="18" charset="0"/>
              </a:rPr>
              <a:t>володар</a:t>
            </a:r>
            <a:r>
              <a:rPr lang="ru-RU" sz="2800" b="1" i="1" dirty="0">
                <a:latin typeface="Bookman Old Style" pitchFamily="18" charset="0"/>
              </a:rPr>
              <a:t> “Золотого </a:t>
            </a:r>
            <a:r>
              <a:rPr lang="ru-RU" sz="2800" b="1" i="1" dirty="0" err="1">
                <a:latin typeface="Bookman Old Style" pitchFamily="18" charset="0"/>
              </a:rPr>
              <a:t>м’яча</a:t>
            </a:r>
            <a:r>
              <a:rPr lang="ru-RU" sz="2800" b="1" i="1" dirty="0">
                <a:latin typeface="Bookman Old Style" pitchFamily="18" charset="0"/>
              </a:rPr>
              <a:t>”.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28568"/>
            <a:ext cx="424847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63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3"/>
            <a:ext cx="9036495" cy="1008111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Віталій та Володимир Клички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988840"/>
            <a:ext cx="4140897" cy="3648480"/>
          </a:xfrm>
        </p:spPr>
        <p:txBody>
          <a:bodyPr/>
          <a:lstStyle/>
          <a:p>
            <a:endParaRPr lang="uk-UA" sz="2800" b="1" i="1" dirty="0" smtClean="0">
              <a:latin typeface="Bookman Old Style" pitchFamily="18" charset="0"/>
            </a:endParaRPr>
          </a:p>
          <a:p>
            <a:endParaRPr lang="uk-UA" sz="2800" b="1" i="1" dirty="0">
              <a:latin typeface="Bookman Old Style" pitchFamily="18" charset="0"/>
            </a:endParaRPr>
          </a:p>
          <a:p>
            <a:r>
              <a:rPr lang="uk-UA" sz="2800" b="1" i="1" dirty="0" smtClean="0">
                <a:latin typeface="Bookman Old Style" pitchFamily="18" charset="0"/>
              </a:rPr>
              <a:t>Видатні </a:t>
            </a:r>
            <a:r>
              <a:rPr lang="uk-UA" sz="2800" b="1" i="1" dirty="0">
                <a:latin typeface="Bookman Old Style" pitchFamily="18" charset="0"/>
              </a:rPr>
              <a:t>боксери, чемпіони світу.</a:t>
            </a:r>
          </a:p>
          <a:p>
            <a:endParaRPr lang="uk-UA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53398"/>
            <a:ext cx="4799434" cy="479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23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2081777"/>
            <a:ext cx="93600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>
                <a:latin typeface="Bookman Old Style" pitchFamily="18" charset="0"/>
              </a:rPr>
              <a:t>Діячі культури</a:t>
            </a:r>
          </a:p>
          <a:p>
            <a:pPr algn="ctr"/>
            <a:r>
              <a:rPr lang="uk-UA" sz="7200" b="1" i="1" dirty="0" smtClean="0">
                <a:latin typeface="Bookman Old Style" pitchFamily="18" charset="0"/>
              </a:rPr>
              <a:t> та мистецтва</a:t>
            </a:r>
            <a:endParaRPr lang="uk-UA" sz="72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70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568952" cy="1008112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i="1" dirty="0" smtClean="0">
                <a:latin typeface="Bookman Old Style" pitchFamily="18" charset="0"/>
              </a:rPr>
              <a:t/>
            </a:r>
            <a:br>
              <a:rPr lang="uk-UA" sz="4000" i="1" dirty="0" smtClean="0">
                <a:latin typeface="Bookman Old Style" pitchFamily="18" charset="0"/>
              </a:rPr>
            </a:br>
            <a:r>
              <a:rPr lang="uk-UA" sz="4000" i="1" dirty="0" smtClean="0">
                <a:latin typeface="Bookman Old Style" pitchFamily="18" charset="0"/>
              </a:rPr>
              <a:t> </a:t>
            </a:r>
            <a:r>
              <a:rPr lang="uk-UA" sz="4400" i="1" dirty="0" smtClean="0">
                <a:latin typeface="Bookman Old Style" pitchFamily="18" charset="0"/>
              </a:rPr>
              <a:t>Богдан Ступка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628800"/>
            <a:ext cx="4068889" cy="4008520"/>
          </a:xfrm>
        </p:spPr>
        <p:txBody>
          <a:bodyPr/>
          <a:lstStyle/>
          <a:p>
            <a:r>
              <a:rPr lang="uk-UA" sz="2800" b="1" i="1" dirty="0">
                <a:latin typeface="Bookman Old Style" pitchFamily="18" charset="0"/>
              </a:rPr>
              <a:t>Український актор театру і кіно, лауреат Шевченківської премії,  Герой України.</a:t>
            </a:r>
          </a:p>
          <a:p>
            <a:endParaRPr lang="uk-UA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384376" cy="508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84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04665"/>
            <a:ext cx="8352928" cy="576063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i="1" dirty="0" smtClean="0">
                <a:latin typeface="Bookman Old Style" pitchFamily="18" charset="0"/>
              </a:rPr>
              <a:t> </a:t>
            </a:r>
            <a:r>
              <a:rPr lang="uk-UA" sz="4400" i="1" dirty="0" smtClean="0">
                <a:latin typeface="Bookman Old Style" pitchFamily="18" charset="0"/>
              </a:rPr>
              <a:t>Руслана</a:t>
            </a:r>
            <a:endParaRPr lang="uk-UA" sz="4400" i="1" dirty="0"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412776"/>
            <a:ext cx="4104456" cy="5040560"/>
          </a:xfrm>
        </p:spPr>
        <p:txBody>
          <a:bodyPr>
            <a:normAutofit/>
          </a:bodyPr>
          <a:lstStyle/>
          <a:p>
            <a:r>
              <a:rPr lang="ru-RU" sz="2800" b="1" i="1" dirty="0">
                <a:latin typeface="Bookman Old Style" pitchFamily="18" charset="0"/>
              </a:rPr>
              <a:t>Лижичко Руслана </a:t>
            </a:r>
            <a:r>
              <a:rPr lang="ru-RU" sz="2800" b="1" i="1" dirty="0" err="1" smtClean="0">
                <a:latin typeface="Bookman Old Style" pitchFamily="18" charset="0"/>
              </a:rPr>
              <a:t>Степанівна</a:t>
            </a:r>
            <a:r>
              <a:rPr lang="ru-RU" sz="2800" b="1" i="1" dirty="0" smtClean="0">
                <a:latin typeface="Bookman Old Style" pitchFamily="18" charset="0"/>
              </a:rPr>
              <a:t>.</a:t>
            </a:r>
            <a:endParaRPr lang="ru-RU" sz="2800" b="1" i="1" dirty="0">
              <a:latin typeface="Bookman Old Style" pitchFamily="18" charset="0"/>
            </a:endParaRPr>
          </a:p>
          <a:p>
            <a:r>
              <a:rPr lang="ru-RU" sz="2800" b="1" i="1" dirty="0" err="1">
                <a:latin typeface="Bookman Old Style" pitchFamily="18" charset="0"/>
              </a:rPr>
              <a:t>Українська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 smtClean="0">
                <a:latin typeface="Bookman Old Style" pitchFamily="18" charset="0"/>
              </a:rPr>
              <a:t>співачка</a:t>
            </a:r>
            <a:r>
              <a:rPr lang="ru-RU" sz="2800" b="1" i="1" dirty="0" smtClean="0">
                <a:latin typeface="Bookman Old Style" pitchFamily="18" charset="0"/>
              </a:rPr>
              <a:t>. </a:t>
            </a:r>
          </a:p>
          <a:p>
            <a:r>
              <a:rPr lang="ru-RU" sz="2800" b="1" i="1" dirty="0" smtClean="0">
                <a:latin typeface="Bookman Old Style" pitchFamily="18" charset="0"/>
              </a:rPr>
              <a:t>Народна </a:t>
            </a:r>
            <a:r>
              <a:rPr lang="ru-RU" sz="2800" b="1" i="1" dirty="0">
                <a:latin typeface="Bookman Old Style" pitchFamily="18" charset="0"/>
              </a:rPr>
              <a:t>артистка </a:t>
            </a:r>
            <a:r>
              <a:rPr lang="ru-RU" sz="2800" b="1" i="1" dirty="0" err="1">
                <a:latin typeface="Bookman Old Style" pitchFamily="18" charset="0"/>
              </a:rPr>
              <a:t>України</a:t>
            </a:r>
            <a:r>
              <a:rPr lang="ru-RU" sz="2800" b="1" i="1" dirty="0">
                <a:latin typeface="Bookman Old Style" pitchFamily="18" charset="0"/>
              </a:rPr>
              <a:t>. </a:t>
            </a:r>
            <a:r>
              <a:rPr lang="ru-RU" sz="2800" b="1" i="1" dirty="0" err="1">
                <a:latin typeface="Bookman Old Style" pitchFamily="18" charset="0"/>
              </a:rPr>
              <a:t>Переможниця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Євробачення</a:t>
            </a:r>
            <a:r>
              <a:rPr lang="ru-RU" sz="2800" b="1" i="1" dirty="0">
                <a:latin typeface="Bookman Old Style" pitchFamily="18" charset="0"/>
              </a:rPr>
              <a:t> 2004</a:t>
            </a:r>
          </a:p>
          <a:p>
            <a:endParaRPr lang="uk-UA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243933" cy="424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1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404665"/>
            <a:ext cx="7477321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 err="1">
                <a:latin typeface="Bookman Old Style" pitchFamily="18" charset="0"/>
              </a:rPr>
              <a:t>Джамала</a:t>
            </a:r>
            <a:endParaRPr lang="uk-UA" sz="4400" i="1" dirty="0"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700808"/>
            <a:ext cx="4392488" cy="4896544"/>
          </a:xfrm>
        </p:spPr>
        <p:txBody>
          <a:bodyPr>
            <a:noAutofit/>
          </a:bodyPr>
          <a:lstStyle/>
          <a:p>
            <a:r>
              <a:rPr lang="uk-UA" sz="2800" b="1" i="1" dirty="0" err="1" smtClean="0">
                <a:latin typeface="Bookman Old Style" pitchFamily="18" charset="0"/>
              </a:rPr>
              <a:t>Сусана</a:t>
            </a:r>
            <a:r>
              <a:rPr lang="uk-UA" sz="2800" b="1" i="1" dirty="0" smtClean="0">
                <a:latin typeface="Bookman Old Style" pitchFamily="18" charset="0"/>
              </a:rPr>
              <a:t> </a:t>
            </a:r>
            <a:r>
              <a:rPr lang="uk-UA" sz="2800" b="1" i="1" dirty="0" err="1" smtClean="0">
                <a:latin typeface="Bookman Old Style" pitchFamily="18" charset="0"/>
              </a:rPr>
              <a:t>Алімовна</a:t>
            </a:r>
            <a:endParaRPr lang="uk-UA" sz="2800" b="1" i="1" dirty="0" smtClean="0">
              <a:latin typeface="Bookman Old Style" pitchFamily="18" charset="0"/>
            </a:endParaRPr>
          </a:p>
          <a:p>
            <a:r>
              <a:rPr lang="uk-UA" sz="2800" b="1" i="1" dirty="0" err="1" smtClean="0">
                <a:latin typeface="Bookman Old Style" pitchFamily="18" charset="0"/>
              </a:rPr>
              <a:t>Джамаладінова</a:t>
            </a:r>
            <a:r>
              <a:rPr lang="uk-UA" sz="2800" b="1" i="1" dirty="0" smtClean="0">
                <a:latin typeface="Bookman Old Style" pitchFamily="18" charset="0"/>
              </a:rPr>
              <a:t>.</a:t>
            </a:r>
          </a:p>
          <a:p>
            <a:r>
              <a:rPr lang="ru-RU" sz="2800" b="1" i="1" dirty="0" err="1" smtClean="0">
                <a:latin typeface="Bookman Old Style" pitchFamily="18" charset="0"/>
              </a:rPr>
              <a:t>Українська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співачка</a:t>
            </a:r>
            <a:r>
              <a:rPr lang="ru-RU" sz="2800" b="1" i="1" dirty="0">
                <a:latin typeface="Bookman Old Style" pitchFamily="18" charset="0"/>
              </a:rPr>
              <a:t> й </a:t>
            </a:r>
            <a:r>
              <a:rPr lang="ru-RU" sz="2800" b="1" i="1" dirty="0" err="1">
                <a:latin typeface="Bookman Old Style" pitchFamily="18" charset="0"/>
              </a:rPr>
              <a:t>акторка</a:t>
            </a:r>
            <a:r>
              <a:rPr lang="ru-RU" sz="2800" b="1" i="1" dirty="0">
                <a:latin typeface="Bookman Old Style" pitchFamily="18" charset="0"/>
              </a:rPr>
              <a:t>. </a:t>
            </a:r>
            <a:endParaRPr lang="ru-RU" sz="2800" b="1" i="1" dirty="0" smtClean="0">
              <a:latin typeface="Bookman Old Style" pitchFamily="18" charset="0"/>
            </a:endParaRPr>
          </a:p>
          <a:p>
            <a:r>
              <a:rPr lang="ru-RU" sz="2800" b="1" i="1" dirty="0" smtClean="0">
                <a:latin typeface="Bookman Old Style" pitchFamily="18" charset="0"/>
              </a:rPr>
              <a:t>Народна </a:t>
            </a:r>
            <a:r>
              <a:rPr lang="ru-RU" sz="2800" b="1" i="1" dirty="0">
                <a:latin typeface="Bookman Old Style" pitchFamily="18" charset="0"/>
              </a:rPr>
              <a:t>артистка </a:t>
            </a:r>
            <a:r>
              <a:rPr lang="ru-RU" sz="2800" b="1" i="1" dirty="0" err="1">
                <a:latin typeface="Bookman Old Style" pitchFamily="18" charset="0"/>
              </a:rPr>
              <a:t>України</a:t>
            </a:r>
            <a:r>
              <a:rPr lang="ru-RU" sz="2800" b="1" i="1" dirty="0">
                <a:latin typeface="Bookman Old Style" pitchFamily="18" charset="0"/>
              </a:rPr>
              <a:t>. </a:t>
            </a:r>
            <a:r>
              <a:rPr lang="ru-RU" sz="2800" b="1" i="1" dirty="0" err="1">
                <a:latin typeface="Bookman Old Style" pitchFamily="18" charset="0"/>
              </a:rPr>
              <a:t>Переможниця</a:t>
            </a:r>
            <a:r>
              <a:rPr lang="ru-RU" sz="2800" b="1" i="1" dirty="0">
                <a:latin typeface="Bookman Old Style" pitchFamily="18" charset="0"/>
              </a:rPr>
              <a:t> </a:t>
            </a:r>
            <a:r>
              <a:rPr lang="ru-RU" sz="2800" b="1" i="1" dirty="0" err="1">
                <a:latin typeface="Bookman Old Style" pitchFamily="18" charset="0"/>
              </a:rPr>
              <a:t>Євробачення</a:t>
            </a:r>
            <a:r>
              <a:rPr lang="ru-RU" sz="2800" b="1" i="1" dirty="0">
                <a:latin typeface="Bookman Old Style" pitchFamily="18" charset="0"/>
              </a:rPr>
              <a:t> 2016 року</a:t>
            </a:r>
          </a:p>
          <a:p>
            <a:endParaRPr lang="uk-UA" sz="2800" b="1" i="1" dirty="0">
              <a:latin typeface="Bookman Old Style" pitchFamily="18" charset="0"/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4017962" cy="4011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83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4664"/>
            <a:ext cx="9143999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74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89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405" y="1628800"/>
            <a:ext cx="2470580" cy="3210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04" y="1785327"/>
            <a:ext cx="3972187" cy="4111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48064" y="5024869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Малий державний </a:t>
            </a:r>
          </a:p>
          <a:p>
            <a:r>
              <a:rPr lang="uk-UA" sz="2800" b="1" i="1" dirty="0" smtClean="0">
                <a:latin typeface="Bookman Old Style" pitchFamily="18" charset="0"/>
              </a:rPr>
              <a:t>герб України</a:t>
            </a:r>
            <a:endParaRPr lang="uk-UA" sz="2800" b="1" i="1" dirty="0"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7" y="831220"/>
            <a:ext cx="43204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Великий державний </a:t>
            </a:r>
          </a:p>
          <a:p>
            <a:r>
              <a:rPr lang="uk-UA" sz="2800" b="1" i="1" dirty="0" smtClean="0">
                <a:latin typeface="Bookman Old Style" pitchFamily="18" charset="0"/>
              </a:rPr>
              <a:t>герб України</a:t>
            </a:r>
            <a:endParaRPr lang="uk-UA" sz="28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8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988840"/>
            <a:ext cx="85685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i="1" dirty="0" smtClean="0"/>
              <a:t> </a:t>
            </a:r>
            <a:r>
              <a:rPr lang="uk-UA" sz="7200" b="1" i="1" dirty="0" smtClean="0">
                <a:solidFill>
                  <a:srgbClr val="002060"/>
                </a:solidFill>
              </a:rPr>
              <a:t>Відомі українці</a:t>
            </a:r>
          </a:p>
          <a:p>
            <a:r>
              <a:rPr lang="uk-UA" sz="7200" b="1" i="1" dirty="0" smtClean="0">
                <a:solidFill>
                  <a:srgbClr val="002060"/>
                </a:solidFill>
              </a:rPr>
              <a:t>      сучасності</a:t>
            </a:r>
            <a:endParaRPr lang="uk-UA" sz="7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420888"/>
            <a:ext cx="8708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i="1" dirty="0" smtClean="0"/>
              <a:t> </a:t>
            </a:r>
            <a:r>
              <a:rPr lang="uk-UA" sz="7200" b="1" i="1" dirty="0" smtClean="0">
                <a:latin typeface="Bookman Old Style" pitchFamily="18" charset="0"/>
              </a:rPr>
              <a:t>Відомі</a:t>
            </a:r>
            <a:r>
              <a:rPr lang="uk-UA" sz="7200" b="1" i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7200" b="1" i="1" dirty="0" smtClean="0">
                <a:latin typeface="Bookman Old Style" pitchFamily="18" charset="0"/>
              </a:rPr>
              <a:t>науковці</a:t>
            </a:r>
            <a:endParaRPr lang="uk-UA" sz="72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50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507288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i="1" dirty="0" smtClean="0"/>
              <a:t/>
            </a:r>
            <a:br>
              <a:rPr lang="uk-UA" sz="3600" i="1" dirty="0" smtClean="0"/>
            </a:br>
            <a:r>
              <a:rPr lang="uk-UA" sz="3600" i="1" dirty="0"/>
              <a:t/>
            </a:r>
            <a:br>
              <a:rPr lang="uk-UA" sz="3600" i="1" dirty="0"/>
            </a:br>
            <a:r>
              <a:rPr lang="uk-UA" sz="3600" i="1" dirty="0" smtClean="0"/>
              <a:t/>
            </a:r>
            <a:br>
              <a:rPr lang="uk-UA" sz="3600" i="1" dirty="0" smtClean="0"/>
            </a:br>
            <a:r>
              <a:rPr lang="uk-UA" sz="3600" i="1" dirty="0"/>
              <a:t/>
            </a:r>
            <a:br>
              <a:rPr lang="uk-UA" sz="3600" i="1" dirty="0"/>
            </a:br>
            <a:r>
              <a:rPr lang="uk-UA" sz="3600" i="1" dirty="0" smtClean="0"/>
              <a:t/>
            </a:r>
            <a:br>
              <a:rPr lang="uk-UA" sz="3600" i="1" dirty="0" smtClean="0"/>
            </a:br>
            <a:r>
              <a:rPr lang="uk-UA" sz="3600" i="1" dirty="0"/>
              <a:t/>
            </a:r>
            <a:br>
              <a:rPr lang="uk-UA" sz="3600" i="1" dirty="0"/>
            </a:br>
            <a:r>
              <a:rPr lang="uk-UA" sz="3600" i="1" dirty="0" smtClean="0"/>
              <a:t/>
            </a:r>
            <a:br>
              <a:rPr lang="uk-UA" sz="3600" i="1" dirty="0" smtClean="0"/>
            </a:br>
            <a:r>
              <a:rPr lang="uk-UA" sz="3600" i="1" dirty="0"/>
              <a:t/>
            </a:r>
            <a:br>
              <a:rPr lang="uk-UA" sz="3600" i="1" dirty="0"/>
            </a:br>
            <a:r>
              <a:rPr lang="uk-UA" sz="3600" i="1" dirty="0" smtClean="0"/>
              <a:t/>
            </a:r>
            <a:br>
              <a:rPr lang="uk-UA" sz="3600" i="1" dirty="0" smtClean="0"/>
            </a:br>
            <a:r>
              <a:rPr lang="uk-UA" sz="4900" i="1" dirty="0" smtClean="0">
                <a:latin typeface="Bookman Old Style" pitchFamily="18" charset="0"/>
              </a:rPr>
              <a:t>Микола Амосов</a:t>
            </a:r>
            <a:br>
              <a:rPr lang="uk-UA" sz="4900" i="1" dirty="0" smtClean="0">
                <a:latin typeface="Bookman Old Style" pitchFamily="18" charset="0"/>
              </a:rPr>
            </a:br>
            <a:r>
              <a:rPr lang="uk-UA" sz="4900" i="1" dirty="0" smtClean="0">
                <a:latin typeface="Bookman Old Style" pitchFamily="18" charset="0"/>
              </a:rPr>
              <a:t>(06.12.1913 - 12.12.2002)</a:t>
            </a:r>
            <a:r>
              <a:rPr lang="uk-UA" sz="4400" dirty="0" smtClean="0"/>
              <a:t/>
            </a:r>
            <a:br>
              <a:rPr lang="uk-UA" sz="4400" dirty="0" smtClean="0"/>
            </a:br>
            <a:endParaRPr lang="uk-UA" sz="4400" dirty="0"/>
          </a:p>
        </p:txBody>
      </p:sp>
      <p:pic>
        <p:nvPicPr>
          <p:cNvPr id="5" name="Содержимое 9" descr="193px-Amosobs_Mykola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6861" y="1591468"/>
            <a:ext cx="3531001" cy="4573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042792" cy="4691063"/>
          </a:xfrm>
        </p:spPr>
        <p:txBody>
          <a:bodyPr>
            <a:noAutofit/>
          </a:bodyPr>
          <a:lstStyle/>
          <a:p>
            <a:endParaRPr lang="uk-UA" sz="2800" b="1" i="1" dirty="0" smtClean="0">
              <a:latin typeface="Bookman Old Style" pitchFamily="18" charset="0"/>
            </a:endParaRPr>
          </a:p>
          <a:p>
            <a:r>
              <a:rPr lang="uk-UA" sz="2800" b="1" i="1" dirty="0" smtClean="0">
                <a:latin typeface="Bookman Old Style" pitchFamily="18" charset="0"/>
              </a:rPr>
              <a:t>Талановитий хірург,  дослідник, фізіолог та інженер. Вперше в Україні почав хірургічне лікування вад серця, створив серцеві клапани</a:t>
            </a:r>
            <a:endParaRPr lang="uk-UA" sz="28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75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амосов кни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72200" cy="688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0192" y="1196752"/>
            <a:ext cx="2843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Bookman Old Style" pitchFamily="18" charset="0"/>
              </a:rPr>
              <a:t>    Книги Н.М.Амосова</a:t>
            </a:r>
            <a:endParaRPr lang="uk-UA" sz="2800" b="1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7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64896" cy="1258493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>
                <a:latin typeface="Bookman Old Style" pitchFamily="18" charset="0"/>
              </a:rPr>
              <a:t>Олег Антонов </a:t>
            </a:r>
            <a:br>
              <a:rPr lang="uk-UA" sz="4400" i="1" dirty="0">
                <a:latin typeface="Bookman Old Style" pitchFamily="18" charset="0"/>
              </a:rPr>
            </a:br>
            <a:r>
              <a:rPr lang="uk-UA" sz="4400" i="1" dirty="0">
                <a:latin typeface="Bookman Old Style" pitchFamily="18" charset="0"/>
              </a:rPr>
              <a:t>(07.02.1906 - 04.04.1984)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2564904"/>
            <a:ext cx="3924873" cy="3072416"/>
          </a:xfrm>
        </p:spPr>
        <p:txBody>
          <a:bodyPr>
            <a:normAutofit/>
          </a:bodyPr>
          <a:lstStyle/>
          <a:p>
            <a:r>
              <a:rPr lang="uk-UA" sz="2400" b="1" i="1" dirty="0" smtClean="0">
                <a:latin typeface="Bookman Old Style" pitchFamily="18" charset="0"/>
              </a:rPr>
              <a:t>Талановитий авіаконструктор</a:t>
            </a:r>
            <a:endParaRPr lang="uk-UA" sz="2400" b="1" i="1" dirty="0">
              <a:latin typeface="Bookman Old Style" pitchFamily="18" charset="0"/>
            </a:endParaRPr>
          </a:p>
        </p:txBody>
      </p:sp>
      <p:pic>
        <p:nvPicPr>
          <p:cNvPr id="5" name="Содержимое 5" descr="200px-OK_Antonov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38514" y="1857660"/>
            <a:ext cx="3329896" cy="4811700"/>
          </a:xfrm>
        </p:spPr>
      </p:pic>
    </p:spTree>
    <p:extLst>
      <p:ext uri="{BB962C8B-B14F-4D97-AF65-F5344CB8AC3E}">
        <p14:creationId xmlns:p14="http://schemas.microsoft.com/office/powerpoint/2010/main" val="31789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310</TotalTime>
  <Words>352</Words>
  <Application>Microsoft Office PowerPoint</Application>
  <PresentationFormat>Экран (4:3)</PresentationFormat>
  <Paragraphs>68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Воздушный поток</vt:lpstr>
      <vt:lpstr>Від проголошення Незалежності до нової України.               Усний журнал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Микола Амосов (06.12.1913 - 12.12.2002) </vt:lpstr>
      <vt:lpstr>Презентация PowerPoint</vt:lpstr>
      <vt:lpstr>Олег Антонов  (07.02.1906 - 04.04.1984)</vt:lpstr>
      <vt:lpstr>Презентация PowerPoint</vt:lpstr>
      <vt:lpstr>Євген Патон   (1870 - 1953)</vt:lpstr>
      <vt:lpstr>Презентация PowerPoint</vt:lpstr>
      <vt:lpstr>Борис Патон (27 листопада 1918)</vt:lpstr>
      <vt:lpstr>Сергій Корольов  (1906-1966)</vt:lpstr>
      <vt:lpstr>Презентация PowerPoint</vt:lpstr>
      <vt:lpstr>Презентация PowerPoint</vt:lpstr>
      <vt:lpstr>Соломія Крушельницька  (1872 – 1952)</vt:lpstr>
      <vt:lpstr>Тетяна Яблонська (1917 - 2005)</vt:lpstr>
      <vt:lpstr>Презентация PowerPoint</vt:lpstr>
      <vt:lpstr>Катерина Білокур (07.12.1900 - 09.06.1961)</vt:lpstr>
      <vt:lpstr>Презентация PowerPoint</vt:lpstr>
      <vt:lpstr>Презентация PowerPoint</vt:lpstr>
      <vt:lpstr>Сергій Бубка</vt:lpstr>
      <vt:lpstr>Андрій Шевченко</vt:lpstr>
      <vt:lpstr>Віталій та Володимир Клички</vt:lpstr>
      <vt:lpstr>Презентация PowerPoint</vt:lpstr>
      <vt:lpstr>  Богдан Ступка </vt:lpstr>
      <vt:lpstr> Руслана</vt:lpstr>
      <vt:lpstr>Джамала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оксана</cp:lastModifiedBy>
  <cp:revision>23</cp:revision>
  <dcterms:created xsi:type="dcterms:W3CDTF">2017-02-04T12:19:08Z</dcterms:created>
  <dcterms:modified xsi:type="dcterms:W3CDTF">2017-02-08T09:09:30Z</dcterms:modified>
</cp:coreProperties>
</file>