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7" r:id="rId13"/>
    <p:sldId id="293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8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93484" y="2941725"/>
            <a:ext cx="5429250" cy="834496"/>
          </a:xfrm>
        </p:spPr>
        <p:txBody>
          <a:bodyPr anchor="b">
            <a:normAutofit/>
          </a:bodyPr>
          <a:lstStyle>
            <a:lvl1pPr algn="ctr">
              <a:defRPr sz="4800">
                <a:latin typeface="Monotype Corsiva" panose="03010101010201010101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5645" y="4166482"/>
            <a:ext cx="4140200" cy="574851"/>
          </a:xfrm>
        </p:spPr>
        <p:txBody>
          <a:bodyPr/>
          <a:lstStyle>
            <a:lvl1pPr marL="0" indent="0" algn="ctr">
              <a:buNone/>
              <a:defRPr sz="2400">
                <a:latin typeface="Monotype Corsiva" panose="03010101010201010101" pitchFamily="66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6622" y="2607733"/>
            <a:ext cx="4778728" cy="3014134"/>
          </a:xfrm>
        </p:spPr>
        <p:txBody>
          <a:bodyPr/>
          <a:lstStyle>
            <a:lvl1pPr>
              <a:defRPr>
                <a:latin typeface="Monotype Corsiva" panose="03010101010201010101" pitchFamily="66" charset="0"/>
              </a:defRPr>
            </a:lvl1pPr>
            <a:lvl2pPr>
              <a:defRPr>
                <a:latin typeface="Monotype Corsiva" panose="03010101010201010101" pitchFamily="66" charset="0"/>
              </a:defRPr>
            </a:lvl2pPr>
            <a:lvl3pPr>
              <a:defRPr>
                <a:latin typeface="Monotype Corsiva" panose="03010101010201010101" pitchFamily="66" charset="0"/>
              </a:defRPr>
            </a:lvl3pPr>
            <a:lvl4pPr>
              <a:defRPr>
                <a:latin typeface="Monotype Corsiva" panose="03010101010201010101" pitchFamily="66" charset="0"/>
              </a:defRPr>
            </a:lvl4pPr>
            <a:lvl5pPr>
              <a:defRPr>
                <a:latin typeface="Monotype Corsiva" panose="03010101010201010101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C278-DFD8-4129-89E2-1DEFA5DE6B0D}" type="datetimeFigureOut">
              <a:rPr lang="ru-RU"/>
              <a:pPr>
                <a:defRPr/>
              </a:pPr>
              <a:t>08.04.2015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E33DE-A055-4DAC-845D-90121D70B69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6622" y="2607733"/>
            <a:ext cx="4778728" cy="3014134"/>
          </a:xfrm>
        </p:spPr>
        <p:txBody>
          <a:bodyPr/>
          <a:lstStyle>
            <a:lvl1pPr>
              <a:defRPr>
                <a:latin typeface="Monotype Corsiva" panose="03010101010201010101" pitchFamily="66" charset="0"/>
              </a:defRPr>
            </a:lvl1pPr>
            <a:lvl2pPr>
              <a:defRPr>
                <a:latin typeface="Monotype Corsiva" panose="03010101010201010101" pitchFamily="66" charset="0"/>
              </a:defRPr>
            </a:lvl2pPr>
            <a:lvl3pPr>
              <a:defRPr>
                <a:latin typeface="Monotype Corsiva" panose="03010101010201010101" pitchFamily="66" charset="0"/>
              </a:defRPr>
            </a:lvl3pPr>
            <a:lvl4pPr>
              <a:defRPr>
                <a:latin typeface="Monotype Corsiva" panose="03010101010201010101" pitchFamily="66" charset="0"/>
              </a:defRPr>
            </a:lvl4pPr>
            <a:lvl5pPr>
              <a:defRPr>
                <a:latin typeface="Monotype Corsiva" panose="03010101010201010101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6622" y="2607733"/>
            <a:ext cx="4778728" cy="3014134"/>
          </a:xfrm>
        </p:spPr>
        <p:txBody>
          <a:bodyPr/>
          <a:lstStyle>
            <a:lvl1pPr>
              <a:defRPr>
                <a:latin typeface="Monotype Corsiva" panose="03010101010201010101" pitchFamily="66" charset="0"/>
              </a:defRPr>
            </a:lvl1pPr>
            <a:lvl2pPr>
              <a:defRPr>
                <a:latin typeface="Monotype Corsiva" panose="03010101010201010101" pitchFamily="66" charset="0"/>
              </a:defRPr>
            </a:lvl2pPr>
            <a:lvl3pPr>
              <a:defRPr>
                <a:latin typeface="Monotype Corsiva" panose="03010101010201010101" pitchFamily="66" charset="0"/>
              </a:defRPr>
            </a:lvl3pPr>
            <a:lvl4pPr>
              <a:defRPr>
                <a:latin typeface="Monotype Corsiva" panose="03010101010201010101" pitchFamily="66" charset="0"/>
              </a:defRPr>
            </a:lvl4pPr>
            <a:lvl5pPr>
              <a:defRPr>
                <a:latin typeface="Monotype Corsiva" panose="03010101010201010101" pitchFamily="66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C278-DFD8-4129-89E2-1DEFA5DE6B0D}" type="datetimeFigureOut">
              <a:rPr lang="ru-RU"/>
              <a:pPr>
                <a:defRPr/>
              </a:pPr>
              <a:t>08.04.2015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E33DE-A055-4DAC-845D-90121D70B69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08BF089-7D7B-4636-B6D9-79A827797E05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AE88879-E81F-4F6C-B005-FEA69D5AF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2132" r="12315"/>
          <a:stretch>
            <a:fillRect/>
          </a:stretch>
        </p:blipFill>
        <p:spPr bwMode="auto">
          <a:xfrm>
            <a:off x="0" y="0"/>
            <a:ext cx="9175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0" y="0"/>
            <a:ext cx="9175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643306" y="2807745"/>
            <a:ext cx="6443680" cy="4050255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accent5">
                    <a:lumMod val="10000"/>
                  </a:schemeClr>
                </a:solidFill>
              </a:rPr>
              <a:t>Фотографії клумб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1027" name="Picture 3" descr="C:\Documents and Settings\Администратор\Рабочий стол\Мама Фото\новый колла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643306" y="2807745"/>
            <a:ext cx="6443680" cy="4050255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chemeClr val="accent5">
                    <a:lumMod val="10000"/>
                  </a:schemeClr>
                </a:solidFill>
              </a:rPr>
              <a:t>Фотографії клумб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3075" name="Picture 3" descr="C:\Documents and Settings\Администратор\Рабочий стол\Мама Фото\новый коллаж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12684" r="12867"/>
          <a:stretch>
            <a:fillRect/>
          </a:stretch>
        </p:blipFill>
        <p:spPr bwMode="auto">
          <a:xfrm>
            <a:off x="0" y="-77845"/>
            <a:ext cx="9144000" cy="6935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12684" r="12316"/>
          <a:stretch>
            <a:fillRect/>
          </a:stretch>
        </p:blipFill>
        <p:spPr bwMode="auto">
          <a:xfrm>
            <a:off x="0" y="-26845"/>
            <a:ext cx="9144000" cy="68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2684" r="12316"/>
          <a:stretch>
            <a:fillRect/>
          </a:stretch>
        </p:blipFill>
        <p:spPr bwMode="auto">
          <a:xfrm>
            <a:off x="0" y="-26846"/>
            <a:ext cx="9144000" cy="688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0" y="0"/>
            <a:ext cx="9144000" cy="683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-1" y="0"/>
            <a:ext cx="91753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4786314" cy="664373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Як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червоні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маки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влітку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Розквітають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на полях,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Я милуюсь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тим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видінням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В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зачарованих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очах.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Мов пташки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крильми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змахнули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Й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рости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маків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надихнули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Вони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ніжні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й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волохаті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А листочки —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мов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голкаті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Та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голки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ті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не колючки,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То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пушиночки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— не злючки,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Виглядають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гарно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так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Й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зветься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квітка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просто — МАК.</a:t>
            </a:r>
          </a:p>
          <a:p>
            <a:pPr algn="l"/>
            <a:endParaRPr lang="ru-RU" sz="2400" b="1" dirty="0">
              <a:solidFill>
                <a:schemeClr val="accent2">
                  <a:lumMod val="10000"/>
                </a:schemeClr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714908" y="0"/>
            <a:ext cx="4572000" cy="66437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Не так просто мак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зоветься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-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Слово «мама»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відгукнеться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І легенда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каже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так: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Місце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там, де росте мак,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Матусенька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потоптала,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Як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від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діток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неслухняних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Рано-вранці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утікала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Бо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не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слухали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вони.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І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тудою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 де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втікала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Стерня ноги обдирала,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І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краплинки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крові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з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ніжок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На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стернинці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залишала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Її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дітки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доганяли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Повернутися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благали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«Мам» – гукали вони так,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Й де гукали —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виріс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мак.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-1" y="0"/>
            <a:ext cx="91753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7000"/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4786314" cy="664373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Кажуть, на полях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мачинки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-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То кровиночки —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краплинки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І тому не просто так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Червоненька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квітка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мак.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Квіточки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хай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виростають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Літом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поле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прикрашають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Мами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діток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не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лишають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Діточки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слухняні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будуть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,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А легенду про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ті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маки</a:t>
            </a:r>
            <a:b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Хай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ніколи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 не </a:t>
            </a:r>
            <a:r>
              <a:rPr lang="ru-RU" sz="2400" b="1" dirty="0" err="1" smtClean="0">
                <a:solidFill>
                  <a:schemeClr val="accent2">
                    <a:lumMod val="10000"/>
                  </a:schemeClr>
                </a:solidFill>
              </a:rPr>
              <a:t>забудуть</a:t>
            </a:r>
            <a:r>
              <a:rPr lang="ru-RU" sz="24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</a:p>
          <a:p>
            <a:pPr algn="l"/>
            <a:endParaRPr lang="ru-RU" sz="2400" b="1" dirty="0">
              <a:solidFill>
                <a:schemeClr val="accent2">
                  <a:lumMod val="10000"/>
                </a:schemeClr>
              </a:solidFill>
            </a:endParaRPr>
          </a:p>
        </p:txBody>
      </p:sp>
      <p:pic>
        <p:nvPicPr>
          <p:cNvPr id="1026" name="Picture 2" descr="C:\Documents and Settings\Администратор\Мои документы\2401aae276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2341563"/>
            <a:ext cx="3346450" cy="451643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643734"/>
          </a:xfrm>
        </p:spPr>
        <p:txBody>
          <a:bodyPr>
            <a:normAutofit/>
          </a:bodyPr>
          <a:lstStyle/>
          <a:p>
            <a:pPr algn="l"/>
            <a:r>
              <a:rPr lang="uk-UA" sz="2400" b="1" dirty="0" smtClean="0">
                <a:solidFill>
                  <a:schemeClr val="accent2">
                    <a:lumMod val="10000"/>
                  </a:schemeClr>
                </a:solidFill>
              </a:rPr>
              <a:t>	Існує легенда про тюльпани, яка розповідає про те, що в бутоні жовтого тюльпана закладено щастя. До щастя ніхто не міг дістатися тому, що бутон не розкривався. Коли маленький хлопчик, який гуляв з мамою, вперше побачив прекрасний </a:t>
            </a:r>
            <a:r>
              <a:rPr lang="uk-UA" sz="2400" b="1" dirty="0" err="1" smtClean="0">
                <a:solidFill>
                  <a:schemeClr val="accent2">
                    <a:lumMod val="10000"/>
                  </a:schemeClr>
                </a:solidFill>
              </a:rPr>
              <a:t>жов-тий</a:t>
            </a:r>
            <a:r>
              <a:rPr lang="uk-UA" sz="2400" b="1" dirty="0" smtClean="0">
                <a:solidFill>
                  <a:schemeClr val="accent2">
                    <a:lumMod val="10000"/>
                  </a:schemeClr>
                </a:solidFill>
              </a:rPr>
              <a:t> бутон і з щасливою посмішкою побіг до нього – тюльпан розкрився. З тих пір вважається, що подаровані тюльпани </a:t>
            </a:r>
            <a:r>
              <a:rPr lang="uk-UA" sz="2400" b="1" dirty="0" err="1" smtClean="0">
                <a:solidFill>
                  <a:schemeClr val="accent2">
                    <a:lumMod val="10000"/>
                  </a:schemeClr>
                </a:solidFill>
              </a:rPr>
              <a:t>при-носять</a:t>
            </a:r>
            <a:r>
              <a:rPr lang="uk-UA" sz="2400" b="1" dirty="0" smtClean="0">
                <a:solidFill>
                  <a:schemeClr val="accent2">
                    <a:lumMod val="10000"/>
                  </a:schemeClr>
                </a:solidFill>
              </a:rPr>
              <a:t> щастя та хороший настрій.</a:t>
            </a:r>
            <a:endParaRPr lang="ru-RU" sz="2400" b="1" dirty="0" smtClean="0">
              <a:solidFill>
                <a:schemeClr val="accent2">
                  <a:lumMod val="10000"/>
                </a:schemeClr>
              </a:solidFill>
            </a:endParaRPr>
          </a:p>
          <a:p>
            <a:pPr algn="l"/>
            <a:endParaRPr lang="ru-RU" sz="2400" b="1" dirty="0">
              <a:solidFill>
                <a:schemeClr val="accent2">
                  <a:lumMod val="10000"/>
                </a:schemeClr>
              </a:solidFill>
            </a:endParaRPr>
          </a:p>
        </p:txBody>
      </p:sp>
      <p:pic>
        <p:nvPicPr>
          <p:cNvPr id="2050" name="Picture 2" descr="C:\Documents and Settings\Администратор\Мои документы\geltulp0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429000"/>
            <a:ext cx="2525135" cy="40719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143644"/>
          </a:xfrm>
          <a:solidFill>
            <a:schemeClr val="accent6">
              <a:lumMod val="20000"/>
              <a:lumOff val="80000"/>
              <a:alpha val="40000"/>
            </a:schemeClr>
          </a:solidFill>
        </p:spPr>
        <p:txBody>
          <a:bodyPr>
            <a:normAutofit fontScale="92500"/>
          </a:bodyPr>
          <a:lstStyle/>
          <a:p>
            <a:pPr algn="l"/>
            <a:r>
              <a:rPr lang="uk-UA" sz="2400" b="1" dirty="0" smtClean="0">
                <a:solidFill>
                  <a:srgbClr val="000000"/>
                </a:solidFill>
              </a:rPr>
              <a:t>	</a:t>
            </a:r>
            <a:r>
              <a:rPr lang="ru-RU" sz="2400" dirty="0" smtClean="0">
                <a:solidFill>
                  <a:srgbClr val="000000"/>
                </a:solidFill>
              </a:rPr>
              <a:t>Дівчина по </a:t>
            </a:r>
            <a:r>
              <a:rPr lang="ru-RU" sz="2400" dirty="0" err="1" smtClean="0">
                <a:solidFill>
                  <a:srgbClr val="000000"/>
                </a:solidFill>
              </a:rPr>
              <a:t>ім'ю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вже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збиралася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вийти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заміж</a:t>
            </a:r>
            <a:r>
              <a:rPr lang="ru-RU" sz="2400" dirty="0" smtClean="0">
                <a:solidFill>
                  <a:srgbClr val="000000"/>
                </a:solidFill>
              </a:rPr>
              <a:t> за </a:t>
            </a:r>
            <a:r>
              <a:rPr lang="ru-RU" sz="2400" dirty="0" err="1" smtClean="0">
                <a:solidFill>
                  <a:srgbClr val="000000"/>
                </a:solidFill>
              </a:rPr>
              <a:t>свого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улюб-леного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Симеона</a:t>
            </a:r>
            <a:r>
              <a:rPr lang="ru-RU" sz="2400" dirty="0" smtClean="0">
                <a:solidFill>
                  <a:srgbClr val="000000"/>
                </a:solidFill>
              </a:rPr>
              <a:t>, як померла її </a:t>
            </a:r>
            <a:r>
              <a:rPr lang="ru-RU" sz="2400" dirty="0" err="1" smtClean="0">
                <a:solidFill>
                  <a:srgbClr val="000000"/>
                </a:solidFill>
              </a:rPr>
              <a:t>мати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залишивши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шістьох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дитинок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Всією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душею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прагнула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Півонія</a:t>
            </a:r>
            <a:r>
              <a:rPr lang="ru-RU" sz="2400" dirty="0" smtClean="0">
                <a:solidFill>
                  <a:srgbClr val="000000"/>
                </a:solidFill>
              </a:rPr>
              <a:t> до </a:t>
            </a:r>
            <a:r>
              <a:rPr lang="ru-RU" sz="2400" dirty="0" err="1" smtClean="0">
                <a:solidFill>
                  <a:srgbClr val="000000"/>
                </a:solidFill>
              </a:rPr>
              <a:t>нареченого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але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обіцянка</a:t>
            </a:r>
            <a:r>
              <a:rPr lang="ru-RU" sz="2400" dirty="0" smtClean="0">
                <a:solidFill>
                  <a:srgbClr val="000000"/>
                </a:solidFill>
              </a:rPr>
              <a:t>, дана </a:t>
            </a:r>
            <a:r>
              <a:rPr lang="ru-RU" sz="2400" dirty="0" err="1" smtClean="0">
                <a:solidFill>
                  <a:srgbClr val="000000"/>
                </a:solidFill>
              </a:rPr>
              <a:t>матері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піклува-тися</a:t>
            </a:r>
            <a:r>
              <a:rPr lang="ru-RU" sz="2400" dirty="0" smtClean="0">
                <a:solidFill>
                  <a:srgbClr val="000000"/>
                </a:solidFill>
              </a:rPr>
              <a:t> про </a:t>
            </a:r>
            <a:r>
              <a:rPr lang="ru-RU" sz="2400" dirty="0" err="1" smtClean="0">
                <a:solidFill>
                  <a:srgbClr val="000000"/>
                </a:solidFill>
              </a:rPr>
              <a:t>молодших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братів</a:t>
            </a:r>
            <a:r>
              <a:rPr lang="ru-RU" sz="2400" dirty="0" smtClean="0">
                <a:solidFill>
                  <a:srgbClr val="000000"/>
                </a:solidFill>
              </a:rPr>
              <a:t> і сестер, не дозволяла </a:t>
            </a:r>
            <a:r>
              <a:rPr lang="ru-RU" sz="2400" dirty="0" err="1" smtClean="0">
                <a:solidFill>
                  <a:srgbClr val="000000"/>
                </a:solidFill>
              </a:rPr>
              <a:t>їй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покинути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рідний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буди-нок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Підростали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діти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улаштовувала</a:t>
            </a:r>
            <a:r>
              <a:rPr lang="ru-RU" sz="2400" dirty="0" smtClean="0">
                <a:solidFill>
                  <a:srgbClr val="000000"/>
                </a:solidFill>
              </a:rPr>
              <a:t> їх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Півонія</a:t>
            </a:r>
            <a:r>
              <a:rPr lang="ru-RU" sz="2400" dirty="0" smtClean="0">
                <a:solidFill>
                  <a:srgbClr val="000000"/>
                </a:solidFill>
              </a:rPr>
              <a:t>, як могла. А </a:t>
            </a:r>
            <a:r>
              <a:rPr lang="ru-RU" sz="2400" dirty="0" err="1" smtClean="0">
                <a:solidFill>
                  <a:srgbClr val="000000"/>
                </a:solidFill>
              </a:rPr>
              <a:t>Симеон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відп-равився</a:t>
            </a:r>
            <a:r>
              <a:rPr lang="ru-RU" sz="2400" dirty="0" smtClean="0">
                <a:solidFill>
                  <a:srgbClr val="000000"/>
                </a:solidFill>
              </a:rPr>
              <a:t> в </a:t>
            </a:r>
            <a:r>
              <a:rPr lang="ru-RU" sz="2400" dirty="0" err="1" smtClean="0">
                <a:solidFill>
                  <a:srgbClr val="000000"/>
                </a:solidFill>
              </a:rPr>
              <a:t>далекі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краї</a:t>
            </a:r>
            <a:r>
              <a:rPr lang="ru-RU" sz="2400" dirty="0" smtClean="0">
                <a:solidFill>
                  <a:srgbClr val="000000"/>
                </a:solidFill>
              </a:rPr>
              <a:t>. Але </a:t>
            </a:r>
            <a:r>
              <a:rPr lang="ru-RU" sz="2400" dirty="0" err="1" smtClean="0">
                <a:solidFill>
                  <a:srgbClr val="000000"/>
                </a:solidFill>
              </a:rPr>
              <a:t>кожні</a:t>
            </a:r>
            <a:r>
              <a:rPr lang="ru-RU" sz="2400" dirty="0" smtClean="0">
                <a:solidFill>
                  <a:srgbClr val="000000"/>
                </a:solidFill>
              </a:rPr>
              <a:t> два роки </a:t>
            </a:r>
            <a:r>
              <a:rPr lang="ru-RU" sz="2400" dirty="0" err="1" smtClean="0">
                <a:solidFill>
                  <a:srgbClr val="000000"/>
                </a:solidFill>
              </a:rPr>
              <a:t>надсилав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він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нареченій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своєї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поштового</a:t>
            </a:r>
            <a:r>
              <a:rPr lang="ru-RU" sz="2400" dirty="0" smtClean="0">
                <a:solidFill>
                  <a:srgbClr val="000000"/>
                </a:solidFill>
              </a:rPr>
              <a:t> голубка </a:t>
            </a:r>
            <a:r>
              <a:rPr lang="ru-RU" sz="2400" dirty="0" err="1" smtClean="0">
                <a:solidFill>
                  <a:srgbClr val="000000"/>
                </a:solidFill>
              </a:rPr>
              <a:t>зі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звісточкою-питанням</a:t>
            </a:r>
            <a:r>
              <a:rPr lang="ru-RU" sz="2400" dirty="0" smtClean="0">
                <a:solidFill>
                  <a:srgbClr val="000000"/>
                </a:solidFill>
              </a:rPr>
              <a:t> - </a:t>
            </a:r>
            <a:r>
              <a:rPr lang="ru-RU" sz="2400" dirty="0" err="1" smtClean="0">
                <a:solidFill>
                  <a:srgbClr val="000000"/>
                </a:solidFill>
              </a:rPr>
              <a:t>чи</a:t>
            </a:r>
            <a:r>
              <a:rPr lang="ru-RU" sz="2400" dirty="0" smtClean="0">
                <a:solidFill>
                  <a:srgbClr val="000000"/>
                </a:solidFill>
              </a:rPr>
              <a:t> не час </a:t>
            </a:r>
            <a:r>
              <a:rPr lang="ru-RU" sz="2400" dirty="0" err="1" smtClean="0">
                <a:solidFill>
                  <a:srgbClr val="000000"/>
                </a:solidFill>
              </a:rPr>
              <a:t>йому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вертатися</a:t>
            </a:r>
            <a:r>
              <a:rPr lang="ru-RU" sz="2400" dirty="0" smtClean="0">
                <a:solidFill>
                  <a:srgbClr val="000000"/>
                </a:solidFill>
              </a:rPr>
              <a:t>? </a:t>
            </a:r>
            <a:r>
              <a:rPr lang="ru-RU" sz="2400" dirty="0" err="1" smtClean="0">
                <a:solidFill>
                  <a:srgbClr val="000000"/>
                </a:solidFill>
              </a:rPr>
              <a:t>Швидко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біжить</a:t>
            </a:r>
            <a:r>
              <a:rPr lang="ru-RU" sz="2400" dirty="0" smtClean="0">
                <a:solidFill>
                  <a:srgbClr val="000000"/>
                </a:solidFill>
              </a:rPr>
              <a:t> час. </a:t>
            </a:r>
            <a:r>
              <a:rPr lang="ru-RU" sz="2400" dirty="0" err="1" smtClean="0">
                <a:solidFill>
                  <a:srgbClr val="000000"/>
                </a:solidFill>
              </a:rPr>
              <a:t>Нарешті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виростила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молодших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братів</a:t>
            </a:r>
            <a:r>
              <a:rPr lang="ru-RU" sz="2400" dirty="0" smtClean="0">
                <a:solidFill>
                  <a:srgbClr val="000000"/>
                </a:solidFill>
              </a:rPr>
              <a:t> і сестер. А </a:t>
            </a:r>
            <a:r>
              <a:rPr lang="ru-RU" sz="2400" dirty="0" err="1" smtClean="0">
                <a:solidFill>
                  <a:srgbClr val="000000"/>
                </a:solidFill>
              </a:rPr>
              <a:t>отут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знову</a:t>
            </a:r>
            <a:r>
              <a:rPr lang="ru-RU" sz="2400" dirty="0" smtClean="0">
                <a:solidFill>
                  <a:srgbClr val="000000"/>
                </a:solidFill>
              </a:rPr>
              <a:t> лихо: померла </a:t>
            </a:r>
            <a:r>
              <a:rPr lang="ru-RU" sz="2400" dirty="0" err="1" smtClean="0">
                <a:solidFill>
                  <a:srgbClr val="000000"/>
                </a:solidFill>
              </a:rPr>
              <a:t>старша</a:t>
            </a:r>
            <a:r>
              <a:rPr lang="ru-RU" sz="2400" dirty="0" smtClean="0">
                <a:solidFill>
                  <a:srgbClr val="000000"/>
                </a:solidFill>
              </a:rPr>
              <a:t> сестра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залишилися</a:t>
            </a:r>
            <a:r>
              <a:rPr lang="ru-RU" sz="2400" dirty="0" smtClean="0">
                <a:solidFill>
                  <a:srgbClr val="000000"/>
                </a:solidFill>
              </a:rPr>
              <a:t> сиротками її </a:t>
            </a:r>
            <a:r>
              <a:rPr lang="ru-RU" sz="2400" dirty="0" err="1" smtClean="0">
                <a:solidFill>
                  <a:srgbClr val="000000"/>
                </a:solidFill>
              </a:rPr>
              <a:t>малі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діти</a:t>
            </a:r>
            <a:r>
              <a:rPr lang="ru-RU" sz="2400" dirty="0" smtClean="0">
                <a:solidFill>
                  <a:srgbClr val="000000"/>
                </a:solidFill>
              </a:rPr>
              <a:t>. І </a:t>
            </a:r>
            <a:r>
              <a:rPr lang="ru-RU" sz="2400" dirty="0" err="1" smtClean="0">
                <a:solidFill>
                  <a:srgbClr val="000000"/>
                </a:solidFill>
              </a:rPr>
              <a:t>знову</a:t>
            </a:r>
            <a:r>
              <a:rPr lang="ru-RU" sz="2400" dirty="0" smtClean="0">
                <a:solidFill>
                  <a:srgbClr val="000000"/>
                </a:solidFill>
              </a:rPr>
              <a:t> в </a:t>
            </a:r>
            <a:r>
              <a:rPr lang="ru-RU" sz="2400" dirty="0" err="1" smtClean="0">
                <a:solidFill>
                  <a:srgbClr val="000000"/>
                </a:solidFill>
              </a:rPr>
              <a:t>доброї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повно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турбот</a:t>
            </a:r>
            <a:r>
              <a:rPr lang="ru-RU" sz="2400" dirty="0" smtClean="0">
                <a:solidFill>
                  <a:srgbClr val="000000"/>
                </a:solidFill>
              </a:rPr>
              <a:t> і </a:t>
            </a:r>
            <a:r>
              <a:rPr lang="ru-RU" sz="2400" dirty="0" err="1" smtClean="0">
                <a:solidFill>
                  <a:srgbClr val="000000"/>
                </a:solidFill>
              </a:rPr>
              <a:t>турбот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Ішли</a:t>
            </a:r>
            <a:r>
              <a:rPr lang="ru-RU" sz="2400" dirty="0" smtClean="0">
                <a:solidFill>
                  <a:srgbClr val="000000"/>
                </a:solidFill>
              </a:rPr>
              <a:t> роки ... Старою стала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Півонія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нікому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потрібною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Згадала</a:t>
            </a:r>
            <a:r>
              <a:rPr lang="ru-RU" sz="2400" dirty="0" smtClean="0">
                <a:solidFill>
                  <a:srgbClr val="000000"/>
                </a:solidFill>
              </a:rPr>
              <a:t> вона </a:t>
            </a:r>
            <a:r>
              <a:rPr lang="ru-RU" sz="2400" dirty="0" err="1" smtClean="0">
                <a:solidFill>
                  <a:srgbClr val="000000"/>
                </a:solidFill>
              </a:rPr>
              <a:t>тоді</a:t>
            </a:r>
            <a:r>
              <a:rPr lang="ru-RU" sz="2400" dirty="0" smtClean="0">
                <a:solidFill>
                  <a:srgbClr val="000000"/>
                </a:solidFill>
              </a:rPr>
              <a:t> про </a:t>
            </a:r>
            <a:r>
              <a:rPr lang="ru-RU" sz="2400" dirty="0" err="1" smtClean="0">
                <a:solidFill>
                  <a:srgbClr val="000000"/>
                </a:solidFill>
              </a:rPr>
              <a:t>Симеона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пос-лала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звісточку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йому</a:t>
            </a:r>
            <a:r>
              <a:rPr lang="ru-RU" sz="2400" dirty="0" smtClean="0">
                <a:solidFill>
                  <a:srgbClr val="000000"/>
                </a:solidFill>
              </a:rPr>
              <a:t> на </a:t>
            </a:r>
            <a:r>
              <a:rPr lang="ru-RU" sz="2400" dirty="0" err="1" smtClean="0">
                <a:solidFill>
                  <a:srgbClr val="000000"/>
                </a:solidFill>
              </a:rPr>
              <a:t>чужину</a:t>
            </a:r>
            <a:r>
              <a:rPr lang="ru-RU" sz="2400" dirty="0" smtClean="0">
                <a:solidFill>
                  <a:srgbClr val="000000"/>
                </a:solidFill>
              </a:rPr>
              <a:t>. А сама до </a:t>
            </a:r>
            <a:r>
              <a:rPr lang="ru-RU" sz="2400" dirty="0" err="1" smtClean="0">
                <a:solidFill>
                  <a:srgbClr val="000000"/>
                </a:solidFill>
              </a:rPr>
              <a:t>весілля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приготувалася</a:t>
            </a:r>
            <a:r>
              <a:rPr lang="ru-RU" sz="2400" dirty="0" smtClean="0">
                <a:solidFill>
                  <a:srgbClr val="000000"/>
                </a:solidFill>
              </a:rPr>
              <a:t>: </a:t>
            </a:r>
            <a:r>
              <a:rPr lang="ru-RU" sz="2400" dirty="0" err="1" smtClean="0">
                <a:solidFill>
                  <a:srgbClr val="000000"/>
                </a:solidFill>
              </a:rPr>
              <a:t>надягла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плаття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біле</a:t>
            </a:r>
            <a:r>
              <a:rPr lang="ru-RU" sz="2400" dirty="0" smtClean="0">
                <a:solidFill>
                  <a:srgbClr val="000000"/>
                </a:solidFill>
              </a:rPr>
              <a:t>, фату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так </a:t>
            </a:r>
            <a:r>
              <a:rPr lang="ru-RU" sz="2400" dirty="0" err="1" smtClean="0">
                <a:solidFill>
                  <a:srgbClr val="000000"/>
                </a:solidFill>
              </a:rPr>
              <a:t>цілими</a:t>
            </a:r>
            <a:r>
              <a:rPr lang="ru-RU" sz="2400" dirty="0" smtClean="0">
                <a:solidFill>
                  <a:srgbClr val="000000"/>
                </a:solidFill>
              </a:rPr>
              <a:t> днями </a:t>
            </a:r>
            <a:r>
              <a:rPr lang="ru-RU" sz="2400" dirty="0" err="1" smtClean="0">
                <a:solidFill>
                  <a:srgbClr val="000000"/>
                </a:solidFill>
              </a:rPr>
              <a:t>виглядала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свого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нареченого</a:t>
            </a:r>
            <a:r>
              <a:rPr lang="ru-RU" sz="2400" dirty="0" smtClean="0">
                <a:solidFill>
                  <a:srgbClr val="000000"/>
                </a:solidFill>
              </a:rPr>
              <a:t>. Люди </a:t>
            </a:r>
            <a:r>
              <a:rPr lang="ru-RU" sz="2400" dirty="0" err="1" smtClean="0">
                <a:solidFill>
                  <a:srgbClr val="000000"/>
                </a:solidFill>
              </a:rPr>
              <a:t>глузували</a:t>
            </a:r>
            <a:r>
              <a:rPr lang="ru-RU" sz="2400" dirty="0" smtClean="0">
                <a:solidFill>
                  <a:srgbClr val="000000"/>
                </a:solidFill>
              </a:rPr>
              <a:t> з </a:t>
            </a:r>
            <a:r>
              <a:rPr lang="ru-RU" sz="2400" dirty="0" err="1" smtClean="0">
                <a:solidFill>
                  <a:srgbClr val="000000"/>
                </a:solidFill>
              </a:rPr>
              <a:t>неї</a:t>
            </a:r>
            <a:r>
              <a:rPr lang="ru-RU" sz="2400" dirty="0" smtClean="0">
                <a:solidFill>
                  <a:srgbClr val="000000"/>
                </a:solidFill>
              </a:rPr>
              <a:t>, а вона не </a:t>
            </a:r>
            <a:r>
              <a:rPr lang="ru-RU" sz="2400" dirty="0" err="1" smtClean="0">
                <a:solidFill>
                  <a:srgbClr val="000000"/>
                </a:solidFill>
              </a:rPr>
              <a:t>звертала</a:t>
            </a:r>
            <a:r>
              <a:rPr lang="ru-RU" sz="2400" dirty="0" smtClean="0">
                <a:solidFill>
                  <a:srgbClr val="000000"/>
                </a:solidFill>
              </a:rPr>
              <a:t> на них </a:t>
            </a:r>
            <a:r>
              <a:rPr lang="ru-RU" sz="2400" dirty="0" err="1" smtClean="0">
                <a:solidFill>
                  <a:srgbClr val="000000"/>
                </a:solidFill>
              </a:rPr>
              <a:t>уваги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усе </a:t>
            </a:r>
            <a:r>
              <a:rPr lang="ru-RU" sz="2400" dirty="0" err="1" smtClean="0">
                <a:solidFill>
                  <a:srgbClr val="000000"/>
                </a:solidFill>
              </a:rPr>
              <a:t>чекала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Симеона</a:t>
            </a:r>
            <a:r>
              <a:rPr lang="ru-RU" sz="2400" dirty="0" smtClean="0">
                <a:solidFill>
                  <a:srgbClr val="000000"/>
                </a:solidFill>
              </a:rPr>
              <a:t>, а той не </a:t>
            </a:r>
            <a:r>
              <a:rPr lang="ru-RU" sz="2400" dirty="0" err="1" smtClean="0">
                <a:solidFill>
                  <a:srgbClr val="000000"/>
                </a:solidFill>
              </a:rPr>
              <a:t>йшов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Зате</a:t>
            </a:r>
            <a:r>
              <a:rPr lang="ru-RU" sz="2400" dirty="0" smtClean="0">
                <a:solidFill>
                  <a:srgbClr val="000000"/>
                </a:solidFill>
              </a:rPr>
              <a:t> смерть </a:t>
            </a:r>
            <a:r>
              <a:rPr lang="ru-RU" sz="2400" dirty="0" err="1" smtClean="0">
                <a:solidFill>
                  <a:srgbClr val="000000"/>
                </a:solidFill>
              </a:rPr>
              <a:t>безжалісна</a:t>
            </a:r>
            <a:r>
              <a:rPr lang="ru-RU" sz="2400" dirty="0" smtClean="0">
                <a:solidFill>
                  <a:srgbClr val="000000"/>
                </a:solidFill>
              </a:rPr>
              <a:t> тут як тут. </a:t>
            </a:r>
            <a:r>
              <a:rPr lang="ru-RU" sz="2400" dirty="0" err="1" smtClean="0">
                <a:solidFill>
                  <a:srgbClr val="000000"/>
                </a:solidFill>
              </a:rPr>
              <a:t>Поховали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Півонію</a:t>
            </a:r>
            <a:r>
              <a:rPr lang="ru-RU" sz="2400" dirty="0" smtClean="0">
                <a:solidFill>
                  <a:srgbClr val="000000"/>
                </a:solidFill>
              </a:rPr>
              <a:t>, і </a:t>
            </a:r>
            <a:r>
              <a:rPr lang="ru-RU" sz="2400" dirty="0" err="1" smtClean="0">
                <a:solidFill>
                  <a:srgbClr val="000000"/>
                </a:solidFill>
              </a:rPr>
              <a:t>рап-том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з'явився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незнайомець</a:t>
            </a:r>
            <a:r>
              <a:rPr lang="ru-RU" sz="2400" dirty="0" smtClean="0">
                <a:solidFill>
                  <a:srgbClr val="000000"/>
                </a:solidFill>
              </a:rPr>
              <a:t>. Це </a:t>
            </a:r>
            <a:r>
              <a:rPr lang="ru-RU" sz="2400" dirty="0" err="1" smtClean="0">
                <a:solidFill>
                  <a:srgbClr val="000000"/>
                </a:solidFill>
              </a:rPr>
              <a:t>Симеон</a:t>
            </a:r>
            <a:r>
              <a:rPr lang="ru-RU" sz="2400" dirty="0" smtClean="0">
                <a:solidFill>
                  <a:srgbClr val="000000"/>
                </a:solidFill>
              </a:rPr>
              <a:t>, переборовши </a:t>
            </a:r>
            <a:r>
              <a:rPr lang="ru-RU" sz="2400" dirty="0" err="1" smtClean="0">
                <a:solidFill>
                  <a:srgbClr val="000000"/>
                </a:solidFill>
              </a:rPr>
              <a:t>пустелі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моря, </a:t>
            </a:r>
            <a:r>
              <a:rPr lang="ru-RU" sz="2400" dirty="0" err="1" smtClean="0">
                <a:solidFill>
                  <a:srgbClr val="000000"/>
                </a:solidFill>
              </a:rPr>
              <a:t>ліси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болота, </a:t>
            </a:r>
            <a:r>
              <a:rPr lang="ru-RU" sz="2400" dirty="0" err="1" smtClean="0">
                <a:solidFill>
                  <a:srgbClr val="000000"/>
                </a:solidFill>
              </a:rPr>
              <a:t>добрався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нарешті</a:t>
            </a:r>
            <a:r>
              <a:rPr lang="ru-RU" sz="2400" dirty="0" smtClean="0">
                <a:solidFill>
                  <a:srgbClr val="000000"/>
                </a:solidFill>
              </a:rPr>
              <a:t>, до </a:t>
            </a:r>
            <a:r>
              <a:rPr lang="ru-RU" sz="2400" dirty="0" err="1" smtClean="0">
                <a:solidFill>
                  <a:srgbClr val="000000"/>
                </a:solidFill>
              </a:rPr>
              <a:t>своєї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коханої</a:t>
            </a:r>
            <a:r>
              <a:rPr lang="ru-RU" sz="2400" dirty="0" smtClean="0">
                <a:solidFill>
                  <a:srgbClr val="000000"/>
                </a:solidFill>
              </a:rPr>
              <a:t>. «</a:t>
            </a:r>
            <a:r>
              <a:rPr lang="ru-RU" sz="2400" dirty="0" err="1" smtClean="0">
                <a:solidFill>
                  <a:srgbClr val="000000"/>
                </a:solidFill>
              </a:rPr>
              <a:t>Отож</a:t>
            </a:r>
            <a:r>
              <a:rPr lang="ru-RU" sz="2400" dirty="0" smtClean="0">
                <a:solidFill>
                  <a:srgbClr val="000000"/>
                </a:solidFill>
              </a:rPr>
              <a:t> де ми </a:t>
            </a:r>
            <a:r>
              <a:rPr lang="ru-RU" sz="2400" dirty="0" err="1" smtClean="0">
                <a:solidFill>
                  <a:srgbClr val="000000"/>
                </a:solidFill>
              </a:rPr>
              <a:t>зустрілися</a:t>
            </a:r>
            <a:r>
              <a:rPr lang="ru-RU" sz="2400" dirty="0" smtClean="0">
                <a:solidFill>
                  <a:srgbClr val="000000"/>
                </a:solidFill>
              </a:rPr>
              <a:t>, моя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Півонія</a:t>
            </a:r>
            <a:r>
              <a:rPr lang="ru-RU" sz="2400" dirty="0" smtClean="0">
                <a:solidFill>
                  <a:srgbClr val="000000"/>
                </a:solidFill>
              </a:rPr>
              <a:t>, - сказав </a:t>
            </a:r>
            <a:r>
              <a:rPr lang="ru-RU" sz="2400" dirty="0" err="1" smtClean="0">
                <a:solidFill>
                  <a:srgbClr val="000000"/>
                </a:solidFill>
              </a:rPr>
              <a:t>він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начебто</a:t>
            </a:r>
            <a:r>
              <a:rPr lang="ru-RU" sz="2400" dirty="0" smtClean="0">
                <a:solidFill>
                  <a:srgbClr val="000000"/>
                </a:solidFill>
              </a:rPr>
              <a:t> могла вона його </a:t>
            </a:r>
            <a:r>
              <a:rPr lang="ru-RU" sz="2400" dirty="0" err="1" smtClean="0">
                <a:solidFill>
                  <a:srgbClr val="000000"/>
                </a:solidFill>
              </a:rPr>
              <a:t>почути</a:t>
            </a:r>
            <a:r>
              <a:rPr lang="ru-RU" sz="2400" dirty="0" smtClean="0">
                <a:solidFill>
                  <a:srgbClr val="000000"/>
                </a:solidFill>
              </a:rPr>
              <a:t>, - а я так </a:t>
            </a:r>
            <a:r>
              <a:rPr lang="ru-RU" sz="2400" dirty="0" err="1" smtClean="0">
                <a:solidFill>
                  <a:srgbClr val="000000"/>
                </a:solidFill>
              </a:rPr>
              <a:t>поспішав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щоб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скоріше</a:t>
            </a:r>
            <a:r>
              <a:rPr lang="ru-RU" sz="2400" dirty="0" smtClean="0">
                <a:solidFill>
                  <a:srgbClr val="000000"/>
                </a:solidFill>
              </a:rPr>
              <a:t> тебе </a:t>
            </a:r>
            <a:r>
              <a:rPr lang="ru-RU" sz="2400" dirty="0" err="1" smtClean="0">
                <a:solidFill>
                  <a:srgbClr val="000000"/>
                </a:solidFill>
              </a:rPr>
              <a:t>побачити</a:t>
            </a:r>
            <a:r>
              <a:rPr lang="ru-RU" sz="2400" dirty="0" smtClean="0">
                <a:solidFill>
                  <a:srgbClr val="000000"/>
                </a:solidFill>
              </a:rPr>
              <a:t>. Я </a:t>
            </a:r>
            <a:r>
              <a:rPr lang="ru-RU" sz="2400" dirty="0" err="1" smtClean="0">
                <a:solidFill>
                  <a:srgbClr val="000000"/>
                </a:solidFill>
              </a:rPr>
              <a:t>привіз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тобі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квітку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назвав її на честь тебе </a:t>
            </a:r>
            <a:r>
              <a:rPr lang="ru-RU" sz="2400" dirty="0" err="1" smtClean="0">
                <a:solidFill>
                  <a:srgbClr val="000000"/>
                </a:solidFill>
              </a:rPr>
              <a:t>Півонією</a:t>
            </a:r>
            <a:r>
              <a:rPr lang="ru-RU" sz="2400" dirty="0" smtClean="0">
                <a:solidFill>
                  <a:srgbClr val="000000"/>
                </a:solidFill>
              </a:rPr>
              <a:t>. А запах у </a:t>
            </a:r>
            <a:r>
              <a:rPr lang="ru-RU" sz="2400" dirty="0" err="1" smtClean="0">
                <a:solidFill>
                  <a:srgbClr val="000000"/>
                </a:solidFill>
              </a:rPr>
              <a:t>нього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такий</a:t>
            </a:r>
            <a:r>
              <a:rPr lang="ru-RU" sz="2400" dirty="0" smtClean="0">
                <a:solidFill>
                  <a:srgbClr val="000000"/>
                </a:solidFill>
              </a:rPr>
              <a:t> же </a:t>
            </a:r>
            <a:r>
              <a:rPr lang="ru-RU" sz="2400" dirty="0" err="1" smtClean="0">
                <a:solidFill>
                  <a:srgbClr val="000000"/>
                </a:solidFill>
              </a:rPr>
              <a:t>солодко-гіркий</a:t>
            </a:r>
            <a:r>
              <a:rPr lang="ru-RU" sz="2400" dirty="0" smtClean="0">
                <a:solidFill>
                  <a:srgbClr val="000000"/>
                </a:solidFill>
              </a:rPr>
              <a:t>, як наша </a:t>
            </a:r>
            <a:r>
              <a:rPr lang="ru-RU" sz="2400" dirty="0" err="1" smtClean="0">
                <a:solidFill>
                  <a:srgbClr val="000000"/>
                </a:solidFill>
              </a:rPr>
              <a:t>нещасна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любов</a:t>
            </a:r>
            <a:r>
              <a:rPr lang="ru-RU" sz="2400" dirty="0" smtClean="0">
                <a:solidFill>
                  <a:srgbClr val="000000"/>
                </a:solidFill>
              </a:rPr>
              <a:t>». І, </a:t>
            </a:r>
            <a:r>
              <a:rPr lang="ru-RU" sz="2400" dirty="0" err="1" smtClean="0">
                <a:solidFill>
                  <a:srgbClr val="000000"/>
                </a:solidFill>
              </a:rPr>
              <a:t>схилившись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Симеон</a:t>
            </a:r>
            <a:r>
              <a:rPr lang="ru-RU" sz="2400" dirty="0" smtClean="0">
                <a:solidFill>
                  <a:srgbClr val="000000"/>
                </a:solidFill>
              </a:rPr>
              <a:t> посадив на </a:t>
            </a:r>
            <a:r>
              <a:rPr lang="ru-RU" sz="2400" dirty="0" err="1" smtClean="0">
                <a:solidFill>
                  <a:srgbClr val="000000"/>
                </a:solidFill>
              </a:rPr>
              <a:t>могилі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привезений</a:t>
            </a:r>
            <a:r>
              <a:rPr lang="ru-RU" sz="2400" dirty="0" smtClean="0">
                <a:solidFill>
                  <a:srgbClr val="000000"/>
                </a:solidFill>
              </a:rPr>
              <a:t> з далеких </a:t>
            </a:r>
            <a:r>
              <a:rPr lang="ru-RU" sz="2400" dirty="0" err="1" smtClean="0">
                <a:solidFill>
                  <a:srgbClr val="000000"/>
                </a:solidFill>
              </a:rPr>
              <a:t>країв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квітку</a:t>
            </a:r>
            <a:r>
              <a:rPr lang="ru-RU" sz="2400" dirty="0" smtClean="0">
                <a:solidFill>
                  <a:srgbClr val="000000"/>
                </a:solidFill>
              </a:rPr>
              <a:t>...</a:t>
            </a:r>
            <a:endParaRPr lang="ru-RU" sz="2400" b="1" dirty="0" smtClean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Documents and Settings\Администратор\Мои документы\0_8951a_6fd68d78_orig (1).png"/>
          <p:cNvPicPr>
            <a:picLocks noChangeAspect="1" noChangeArrowheads="1"/>
          </p:cNvPicPr>
          <p:nvPr/>
        </p:nvPicPr>
        <p:blipFill>
          <a:blip r:embed="rId3" cstate="print"/>
          <a:srcRect t="45892" r="36717"/>
          <a:stretch>
            <a:fillRect/>
          </a:stretch>
        </p:blipFill>
        <p:spPr bwMode="auto">
          <a:xfrm>
            <a:off x="7632530" y="5715040"/>
            <a:ext cx="1511470" cy="12858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143644"/>
          </a:xfrm>
          <a:solidFill>
            <a:schemeClr val="accent6">
              <a:lumMod val="20000"/>
              <a:lumOff val="80000"/>
              <a:alpha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uk-UA" sz="2400" b="1" dirty="0" smtClean="0">
                <a:solidFill>
                  <a:srgbClr val="000000"/>
                </a:solidFill>
              </a:rPr>
              <a:t>	</a:t>
            </a:r>
            <a:r>
              <a:rPr lang="ru-RU" sz="2400" dirty="0" smtClean="0">
                <a:solidFill>
                  <a:srgbClr val="000000"/>
                </a:solidFill>
              </a:rPr>
              <a:t>Колись </a:t>
            </a:r>
            <a:r>
              <a:rPr lang="ru-RU" sz="2400" dirty="0" err="1" smtClean="0">
                <a:solidFill>
                  <a:srgbClr val="000000"/>
                </a:solidFill>
              </a:rPr>
              <a:t>індіанці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Північної</a:t>
            </a:r>
            <a:r>
              <a:rPr lang="ru-RU" sz="2400" dirty="0" smtClean="0">
                <a:solidFill>
                  <a:srgbClr val="000000"/>
                </a:solidFill>
              </a:rPr>
              <a:t> Америки </a:t>
            </a:r>
            <a:r>
              <a:rPr lang="ru-RU" sz="2400" dirty="0" err="1" smtClean="0">
                <a:solidFill>
                  <a:srgbClr val="000000"/>
                </a:solidFill>
              </a:rPr>
              <a:t>розповідали</a:t>
            </a:r>
            <a:r>
              <a:rPr lang="ru-RU" sz="2400" dirty="0" smtClean="0">
                <a:solidFill>
                  <a:srgbClr val="000000"/>
                </a:solidFill>
              </a:rPr>
              <a:t>, що один </a:t>
            </a:r>
            <a:r>
              <a:rPr lang="ru-RU" sz="2400" dirty="0" err="1" smtClean="0">
                <a:solidFill>
                  <a:srgbClr val="000000"/>
                </a:solidFill>
              </a:rPr>
              <a:t>молодий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мисливець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безтямно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закоханий</a:t>
            </a:r>
            <a:r>
              <a:rPr lang="ru-RU" sz="2400" dirty="0" smtClean="0">
                <a:solidFill>
                  <a:srgbClr val="000000"/>
                </a:solidFill>
              </a:rPr>
              <a:t> у </a:t>
            </a:r>
            <a:r>
              <a:rPr lang="ru-RU" sz="2400" dirty="0" err="1" smtClean="0">
                <a:solidFill>
                  <a:srgbClr val="000000"/>
                </a:solidFill>
              </a:rPr>
              <a:t>найвродливішу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дівчину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племені</a:t>
            </a:r>
            <a:r>
              <a:rPr lang="ru-RU" sz="2400" dirty="0" smtClean="0">
                <a:solidFill>
                  <a:srgbClr val="000000"/>
                </a:solidFill>
              </a:rPr>
              <a:t>, </a:t>
            </a:r>
            <a:r>
              <a:rPr lang="ru-RU" sz="2400" dirty="0" err="1" smtClean="0">
                <a:solidFill>
                  <a:srgbClr val="000000"/>
                </a:solidFill>
              </a:rPr>
              <a:t>пообіцяв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подарувати</a:t>
            </a:r>
            <a:r>
              <a:rPr lang="ru-RU" sz="2400" dirty="0" smtClean="0">
                <a:solidFill>
                  <a:srgbClr val="000000"/>
                </a:solidFill>
              </a:rPr>
              <a:t> </a:t>
            </a:r>
            <a:r>
              <a:rPr lang="ru-RU" sz="2400" dirty="0" err="1" smtClean="0">
                <a:solidFill>
                  <a:srgbClr val="000000"/>
                </a:solidFill>
              </a:rPr>
              <a:t>їй</a:t>
            </a:r>
            <a:r>
              <a:rPr lang="ru-RU" sz="2400" dirty="0" smtClean="0">
                <a:solidFill>
                  <a:srgbClr val="000000"/>
                </a:solidFill>
              </a:rPr>
              <a:t> </a:t>
            </a:r>
            <a:r>
              <a:rPr lang="ru-RU" sz="2400" dirty="0" err="1" smtClean="0">
                <a:solidFill>
                  <a:srgbClr val="000000"/>
                </a:solidFill>
              </a:rPr>
              <a:t>зірку</a:t>
            </a:r>
            <a:r>
              <a:rPr lang="ru-RU" sz="2400" dirty="0" smtClean="0">
                <a:solidFill>
                  <a:srgbClr val="000000"/>
                </a:solidFill>
              </a:rPr>
              <a:t> з неба, </a:t>
            </a:r>
            <a:r>
              <a:rPr lang="ru-RU" sz="2400" dirty="0" err="1" smtClean="0">
                <a:solidFill>
                  <a:srgbClr val="000000"/>
                </a:solidFill>
              </a:rPr>
              <a:t>якщо</a:t>
            </a:r>
            <a:r>
              <a:rPr lang="ru-RU" sz="2400" dirty="0" smtClean="0">
                <a:solidFill>
                  <a:srgbClr val="000000"/>
                </a:solidFill>
              </a:rPr>
              <a:t> вона </a:t>
            </a:r>
            <a:r>
              <a:rPr lang="ru-RU" sz="2400" dirty="0" err="1" smtClean="0">
                <a:solidFill>
                  <a:srgbClr val="000000"/>
                </a:solidFill>
              </a:rPr>
              <a:t>погодиться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одружитися</a:t>
            </a:r>
            <a:r>
              <a:rPr lang="ru-RU" sz="2400" dirty="0" smtClean="0">
                <a:solidFill>
                  <a:srgbClr val="000000"/>
                </a:solidFill>
              </a:rPr>
              <a:t> з ним. </a:t>
            </a:r>
            <a:r>
              <a:rPr lang="ru-RU" sz="2400" dirty="0" err="1" smtClean="0">
                <a:solidFill>
                  <a:srgbClr val="000000"/>
                </a:solidFill>
              </a:rPr>
              <a:t>Ввечері</a:t>
            </a:r>
            <a:r>
              <a:rPr lang="ru-RU" sz="2400" dirty="0" smtClean="0">
                <a:solidFill>
                  <a:srgbClr val="000000"/>
                </a:solidFill>
              </a:rPr>
              <a:t>, коли на </a:t>
            </a:r>
            <a:r>
              <a:rPr lang="ru-RU" sz="2400" dirty="0" err="1" smtClean="0">
                <a:solidFill>
                  <a:srgbClr val="000000"/>
                </a:solidFill>
              </a:rPr>
              <a:t>небі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спалахнули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зорі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всі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чоло-віки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племені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зібралися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подивитися</a:t>
            </a:r>
            <a:r>
              <a:rPr lang="ru-RU" sz="2400" dirty="0" smtClean="0">
                <a:solidFill>
                  <a:srgbClr val="000000"/>
                </a:solidFill>
              </a:rPr>
              <a:t>, як </a:t>
            </a:r>
            <a:r>
              <a:rPr lang="ru-RU" sz="2400" dirty="0" err="1" smtClean="0">
                <a:solidFill>
                  <a:srgbClr val="000000"/>
                </a:solidFill>
              </a:rPr>
              <a:t>хвалькуватий</a:t>
            </a:r>
            <a:r>
              <a:rPr lang="ru-RU" sz="2400" dirty="0" smtClean="0">
                <a:solidFill>
                  <a:srgbClr val="000000"/>
                </a:solidFill>
              </a:rPr>
              <a:t> наречений </a:t>
            </a:r>
            <a:r>
              <a:rPr lang="ru-RU" sz="2400" dirty="0" err="1" smtClean="0">
                <a:solidFill>
                  <a:srgbClr val="000000"/>
                </a:solidFill>
              </a:rPr>
              <a:t>ви-конає</a:t>
            </a:r>
            <a:r>
              <a:rPr lang="ru-RU" sz="2400" dirty="0" smtClean="0">
                <a:solidFill>
                  <a:srgbClr val="000000"/>
                </a:solidFill>
              </a:rPr>
              <a:t> </a:t>
            </a:r>
            <a:r>
              <a:rPr lang="ru-RU" sz="2400" dirty="0" err="1" smtClean="0">
                <a:solidFill>
                  <a:srgbClr val="000000"/>
                </a:solidFill>
              </a:rPr>
              <a:t>обіцянку</a:t>
            </a:r>
            <a:r>
              <a:rPr lang="ru-RU" sz="2400" dirty="0" smtClean="0">
                <a:solidFill>
                  <a:srgbClr val="000000"/>
                </a:solidFill>
              </a:rPr>
              <a:t>. Юнак </a:t>
            </a:r>
            <a:r>
              <a:rPr lang="ru-RU" sz="2400" dirty="0" err="1" smtClean="0">
                <a:solidFill>
                  <a:srgbClr val="000000"/>
                </a:solidFill>
              </a:rPr>
              <a:t>підняв</a:t>
            </a:r>
            <a:r>
              <a:rPr lang="ru-RU" sz="2400" dirty="0" smtClean="0">
                <a:solidFill>
                  <a:srgbClr val="000000"/>
                </a:solidFill>
              </a:rPr>
              <a:t> лук і </a:t>
            </a:r>
            <a:r>
              <a:rPr lang="ru-RU" sz="2400" dirty="0" err="1" smtClean="0">
                <a:solidFill>
                  <a:srgbClr val="000000"/>
                </a:solidFill>
              </a:rPr>
              <a:t>вистрілив</a:t>
            </a:r>
            <a:r>
              <a:rPr lang="ru-RU" sz="2400" dirty="0" smtClean="0">
                <a:solidFill>
                  <a:srgbClr val="000000"/>
                </a:solidFill>
              </a:rPr>
              <a:t>. А через </a:t>
            </a:r>
            <a:r>
              <a:rPr lang="ru-RU" sz="2400" dirty="0" err="1" smtClean="0">
                <a:solidFill>
                  <a:srgbClr val="000000"/>
                </a:solidFill>
              </a:rPr>
              <a:t>мить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високо</a:t>
            </a:r>
            <a:r>
              <a:rPr lang="ru-RU" sz="2400" dirty="0" smtClean="0">
                <a:solidFill>
                  <a:srgbClr val="000000"/>
                </a:solidFill>
              </a:rPr>
              <a:t> в </a:t>
            </a:r>
            <a:r>
              <a:rPr lang="ru-RU" sz="2400" dirty="0" err="1" smtClean="0">
                <a:solidFill>
                  <a:srgbClr val="000000"/>
                </a:solidFill>
              </a:rPr>
              <a:t>небі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розсипалася</a:t>
            </a:r>
            <a:r>
              <a:rPr lang="ru-RU" sz="2400" dirty="0" smtClean="0">
                <a:solidFill>
                  <a:srgbClr val="000000"/>
                </a:solidFill>
              </a:rPr>
              <a:t> на </a:t>
            </a:r>
            <a:r>
              <a:rPr lang="ru-RU" sz="2400" dirty="0" err="1" smtClean="0">
                <a:solidFill>
                  <a:srgbClr val="000000"/>
                </a:solidFill>
              </a:rPr>
              <a:t>палаючі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іскри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срі</a:t>
            </a:r>
            <a:r>
              <a:rPr lang="ru-RU" sz="2400" dirty="0" smtClean="0">
                <a:solidFill>
                  <a:srgbClr val="000000"/>
                </a:solidFill>
              </a:rPr>
              <a:t>***ста </a:t>
            </a:r>
            <a:r>
              <a:rPr lang="ru-RU" sz="2400" dirty="0" err="1" smtClean="0">
                <a:solidFill>
                  <a:srgbClr val="000000"/>
                </a:solidFill>
              </a:rPr>
              <a:t>зірка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Розгнівався</a:t>
            </a:r>
            <a:r>
              <a:rPr lang="ru-RU" sz="2400" dirty="0" smtClean="0">
                <a:solidFill>
                  <a:srgbClr val="000000"/>
                </a:solidFill>
              </a:rPr>
              <a:t> Бог на смертного, що </a:t>
            </a:r>
            <a:r>
              <a:rPr lang="ru-RU" sz="2400" dirty="0" err="1" smtClean="0">
                <a:solidFill>
                  <a:srgbClr val="000000"/>
                </a:solidFill>
              </a:rPr>
              <a:t>насмілився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збивати</a:t>
            </a:r>
            <a:r>
              <a:rPr lang="ru-RU" sz="2400" dirty="0" smtClean="0">
                <a:solidFill>
                  <a:srgbClr val="000000"/>
                </a:solidFill>
              </a:rPr>
              <a:t> з неба </a:t>
            </a:r>
            <a:r>
              <a:rPr lang="ru-RU" sz="2400" dirty="0" err="1" smtClean="0">
                <a:solidFill>
                  <a:srgbClr val="000000"/>
                </a:solidFill>
              </a:rPr>
              <a:t>зірки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адже</a:t>
            </a:r>
            <a:r>
              <a:rPr lang="ru-RU" sz="2400" dirty="0" smtClean="0">
                <a:solidFill>
                  <a:srgbClr val="000000"/>
                </a:solidFill>
              </a:rPr>
              <a:t> </a:t>
            </a:r>
            <a:r>
              <a:rPr lang="ru-RU" sz="2400" dirty="0" err="1" smtClean="0">
                <a:solidFill>
                  <a:srgbClr val="000000"/>
                </a:solidFill>
              </a:rPr>
              <a:t>якщо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всі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на-слідуватимуть</a:t>
            </a:r>
            <a:r>
              <a:rPr lang="ru-RU" sz="2400" dirty="0" smtClean="0">
                <a:solidFill>
                  <a:srgbClr val="000000"/>
                </a:solidFill>
              </a:rPr>
              <a:t> його приклад, на </a:t>
            </a:r>
            <a:r>
              <a:rPr lang="ru-RU" sz="2400" dirty="0" err="1" smtClean="0">
                <a:solidFill>
                  <a:srgbClr val="000000"/>
                </a:solidFill>
              </a:rPr>
              <a:t>небі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нічого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залишиться</a:t>
            </a:r>
            <a:r>
              <a:rPr lang="ru-RU" sz="2400" dirty="0" smtClean="0">
                <a:solidFill>
                  <a:srgbClr val="000000"/>
                </a:solidFill>
              </a:rPr>
              <a:t>! І наслав Бог на землю </a:t>
            </a:r>
            <a:r>
              <a:rPr lang="ru-RU" sz="2400" dirty="0" err="1" smtClean="0">
                <a:solidFill>
                  <a:srgbClr val="000000"/>
                </a:solidFill>
              </a:rPr>
              <a:t>страшну</a:t>
            </a:r>
            <a:r>
              <a:rPr lang="ru-RU" sz="2400" dirty="0" smtClean="0">
                <a:solidFill>
                  <a:srgbClr val="000000"/>
                </a:solidFill>
              </a:rPr>
              <a:t> бурю. А коли вона стихла, </a:t>
            </a:r>
            <a:r>
              <a:rPr lang="ru-RU" sz="2400" dirty="0" err="1" smtClean="0">
                <a:solidFill>
                  <a:srgbClr val="000000"/>
                </a:solidFill>
              </a:rPr>
              <a:t>сміливця</a:t>
            </a:r>
            <a:r>
              <a:rPr lang="ru-RU" sz="2400" dirty="0" smtClean="0">
                <a:solidFill>
                  <a:srgbClr val="000000"/>
                </a:solidFill>
              </a:rPr>
              <a:t>, який </a:t>
            </a:r>
            <a:r>
              <a:rPr lang="ru-RU" sz="2400" dirty="0" err="1" smtClean="0">
                <a:solidFill>
                  <a:srgbClr val="000000"/>
                </a:solidFill>
              </a:rPr>
              <a:t>збив</a:t>
            </a:r>
            <a:r>
              <a:rPr lang="ru-RU" sz="2400" dirty="0" smtClean="0">
                <a:solidFill>
                  <a:srgbClr val="000000"/>
                </a:solidFill>
              </a:rPr>
              <a:t> з неба </a:t>
            </a:r>
            <a:r>
              <a:rPr lang="ru-RU" sz="2400" dirty="0" err="1" smtClean="0">
                <a:solidFill>
                  <a:srgbClr val="000000"/>
                </a:solidFill>
              </a:rPr>
              <a:t>зірку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вже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знайшли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Тільки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схили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навколишніх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пагор-бів</a:t>
            </a:r>
            <a:r>
              <a:rPr lang="ru-RU" sz="2400" dirty="0" smtClean="0">
                <a:solidFill>
                  <a:srgbClr val="000000"/>
                </a:solidFill>
              </a:rPr>
              <a:t> густо </a:t>
            </a:r>
            <a:r>
              <a:rPr lang="ru-RU" sz="2400" dirty="0" err="1" smtClean="0">
                <a:solidFill>
                  <a:srgbClr val="000000"/>
                </a:solidFill>
              </a:rPr>
              <a:t>рясніли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красивими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променистими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квітами</a:t>
            </a:r>
            <a:r>
              <a:rPr lang="ru-RU" sz="2400" dirty="0" smtClean="0">
                <a:solidFill>
                  <a:srgbClr val="000000"/>
                </a:solidFill>
              </a:rPr>
              <a:t>. </a:t>
            </a:r>
            <a:r>
              <a:rPr lang="ru-RU" sz="2400" dirty="0" err="1" smtClean="0">
                <a:solidFill>
                  <a:srgbClr val="000000"/>
                </a:solidFill>
              </a:rPr>
              <a:t>Відтоді</a:t>
            </a:r>
            <a:r>
              <a:rPr lang="ru-RU" sz="2400" dirty="0" smtClean="0">
                <a:solidFill>
                  <a:srgbClr val="000000"/>
                </a:solidFill>
              </a:rPr>
              <a:t> </a:t>
            </a:r>
            <a:r>
              <a:rPr lang="ru-RU" sz="2400" dirty="0" err="1" smtClean="0">
                <a:solidFill>
                  <a:srgbClr val="000000"/>
                </a:solidFill>
              </a:rPr>
              <a:t>індіа-нці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називають</a:t>
            </a:r>
            <a:r>
              <a:rPr lang="ru-RU" sz="2400" dirty="0" smtClean="0">
                <a:solidFill>
                  <a:srgbClr val="000000"/>
                </a:solidFill>
              </a:rPr>
              <a:t> їх </a:t>
            </a:r>
            <a:r>
              <a:rPr lang="ru-RU" sz="2400" dirty="0" err="1" smtClean="0">
                <a:solidFill>
                  <a:srgbClr val="000000"/>
                </a:solidFill>
              </a:rPr>
              <a:t>айстрами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або</a:t>
            </a:r>
            <a:r>
              <a:rPr lang="ru-RU" sz="2400" dirty="0" smtClean="0">
                <a:solidFill>
                  <a:srgbClr val="000000"/>
                </a:solidFill>
              </a:rPr>
              <a:t> „</a:t>
            </a:r>
            <a:r>
              <a:rPr lang="ru-RU" sz="2400" dirty="0" err="1" smtClean="0">
                <a:solidFill>
                  <a:srgbClr val="000000"/>
                </a:solidFill>
              </a:rPr>
              <a:t>зірками</a:t>
            </a:r>
            <a:r>
              <a:rPr lang="ru-RU" sz="2400" dirty="0" smtClean="0">
                <a:solidFill>
                  <a:srgbClr val="000000"/>
                </a:solidFill>
              </a:rPr>
              <a:t>, що </a:t>
            </a:r>
            <a:r>
              <a:rPr lang="ru-RU" sz="2400" dirty="0" err="1" smtClean="0">
                <a:solidFill>
                  <a:srgbClr val="000000"/>
                </a:solidFill>
              </a:rPr>
              <a:t>падають</a:t>
            </a:r>
            <a:r>
              <a:rPr lang="ru-RU" sz="2400" dirty="0" smtClean="0">
                <a:solidFill>
                  <a:srgbClr val="000000"/>
                </a:solidFill>
              </a:rPr>
              <a:t>”.</a:t>
            </a:r>
            <a:endParaRPr lang="ru-RU" sz="2400" b="1" dirty="0" smtClean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Documents and Settings\Администратор\Мои документы\f992dd8e167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4621683"/>
            <a:ext cx="2257420" cy="22363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143644"/>
          </a:xfrm>
          <a:solidFill>
            <a:schemeClr val="accent6">
              <a:lumMod val="20000"/>
              <a:lumOff val="80000"/>
              <a:alpha val="40000"/>
            </a:schemeClr>
          </a:solidFill>
        </p:spPr>
        <p:txBody>
          <a:bodyPr>
            <a:normAutofit lnSpcReduction="10000"/>
          </a:bodyPr>
          <a:lstStyle/>
          <a:p>
            <a:pPr algn="l"/>
            <a:r>
              <a:rPr lang="uk-UA" sz="2400" b="1" dirty="0" smtClean="0">
                <a:solidFill>
                  <a:srgbClr val="000000"/>
                </a:solidFill>
              </a:rPr>
              <a:t>	</a:t>
            </a:r>
            <a:r>
              <a:rPr lang="ru-RU" sz="2400" dirty="0" smtClean="0">
                <a:solidFill>
                  <a:srgbClr val="000000"/>
                </a:solidFill>
              </a:rPr>
              <a:t>Один </a:t>
            </a:r>
            <a:r>
              <a:rPr lang="ru-RU" sz="2400" dirty="0" err="1" smtClean="0">
                <a:solidFill>
                  <a:srgbClr val="000000"/>
                </a:solidFill>
              </a:rPr>
              <a:t>лицар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зневірившись</a:t>
            </a:r>
            <a:r>
              <a:rPr lang="ru-RU" sz="2400" dirty="0" smtClean="0">
                <a:solidFill>
                  <a:srgbClr val="000000"/>
                </a:solidFill>
              </a:rPr>
              <a:t> в </a:t>
            </a:r>
            <a:r>
              <a:rPr lang="ru-RU" sz="2400" dirty="0" err="1" smtClean="0">
                <a:solidFill>
                  <a:srgbClr val="000000"/>
                </a:solidFill>
              </a:rPr>
              <a:t>жіночому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коханні</a:t>
            </a:r>
            <a:r>
              <a:rPr lang="ru-RU" sz="2400" dirty="0" smtClean="0">
                <a:solidFill>
                  <a:srgbClr val="000000"/>
                </a:solidFill>
              </a:rPr>
              <a:t> і </a:t>
            </a:r>
            <a:r>
              <a:rPr lang="ru-RU" sz="2400" dirty="0" err="1" smtClean="0">
                <a:solidFill>
                  <a:srgbClr val="000000"/>
                </a:solidFill>
              </a:rPr>
              <a:t>втративши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надію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знайти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собі</a:t>
            </a:r>
            <a:r>
              <a:rPr lang="ru-RU" sz="2400" dirty="0" smtClean="0">
                <a:solidFill>
                  <a:srgbClr val="000000"/>
                </a:solidFill>
              </a:rPr>
              <a:t> дружину, </a:t>
            </a:r>
            <a:r>
              <a:rPr lang="ru-RU" sz="2400" dirty="0" err="1" smtClean="0">
                <a:solidFill>
                  <a:srgbClr val="000000"/>
                </a:solidFill>
              </a:rPr>
              <a:t>цілими</a:t>
            </a:r>
            <a:r>
              <a:rPr lang="ru-RU" sz="2400" dirty="0" smtClean="0">
                <a:solidFill>
                  <a:srgbClr val="000000"/>
                </a:solidFill>
              </a:rPr>
              <a:t> днями проводив час на </a:t>
            </a:r>
            <a:r>
              <a:rPr lang="ru-RU" sz="2400" dirty="0" err="1" smtClean="0">
                <a:solidFill>
                  <a:srgbClr val="000000"/>
                </a:solidFill>
              </a:rPr>
              <a:t>кладовищах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ніби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запитуючи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тим</a:t>
            </a:r>
            <a:r>
              <a:rPr lang="ru-RU" sz="2400" dirty="0" smtClean="0">
                <a:solidFill>
                  <a:srgbClr val="000000"/>
                </a:solidFill>
              </a:rPr>
              <a:t> самим у </a:t>
            </a:r>
            <a:r>
              <a:rPr lang="ru-RU" sz="2400" dirty="0" err="1" smtClean="0">
                <a:solidFill>
                  <a:srgbClr val="000000"/>
                </a:solidFill>
              </a:rPr>
              <a:t>смерті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чи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покаже</a:t>
            </a:r>
            <a:r>
              <a:rPr lang="ru-RU" sz="2400" dirty="0" smtClean="0">
                <a:solidFill>
                  <a:srgbClr val="000000"/>
                </a:solidFill>
              </a:rPr>
              <a:t> вона </a:t>
            </a:r>
            <a:r>
              <a:rPr lang="ru-RU" sz="2400" dirty="0" err="1" smtClean="0">
                <a:solidFill>
                  <a:srgbClr val="000000"/>
                </a:solidFill>
              </a:rPr>
              <a:t>йому</a:t>
            </a:r>
            <a:r>
              <a:rPr lang="ru-RU" sz="2400" dirty="0" smtClean="0">
                <a:solidFill>
                  <a:srgbClr val="000000"/>
                </a:solidFill>
              </a:rPr>
              <a:t> шлях до </a:t>
            </a:r>
            <a:r>
              <a:rPr lang="ru-RU" sz="2400" dirty="0" err="1" smtClean="0">
                <a:solidFill>
                  <a:srgbClr val="000000"/>
                </a:solidFill>
              </a:rPr>
              <a:t>щастя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І ось, </a:t>
            </a:r>
            <a:r>
              <a:rPr lang="ru-RU" sz="2400" dirty="0" err="1" smtClean="0">
                <a:solidFill>
                  <a:srgbClr val="000000"/>
                </a:solidFill>
              </a:rPr>
              <a:t>блукаючи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серед</a:t>
            </a:r>
            <a:r>
              <a:rPr lang="ru-RU" sz="2400" dirty="0" smtClean="0">
                <a:solidFill>
                  <a:srgbClr val="000000"/>
                </a:solidFill>
              </a:rPr>
              <a:t> могил, прекрасного ранку </a:t>
            </a:r>
            <a:r>
              <a:rPr lang="ru-RU" sz="2400" dirty="0" err="1" smtClean="0">
                <a:solidFill>
                  <a:srgbClr val="000000"/>
                </a:solidFill>
              </a:rPr>
              <a:t>він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зустрів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серед</a:t>
            </a:r>
            <a:r>
              <a:rPr lang="ru-RU" sz="2400" dirty="0" smtClean="0">
                <a:solidFill>
                  <a:srgbClr val="000000"/>
                </a:solidFill>
              </a:rPr>
              <a:t> могил </a:t>
            </a:r>
            <a:r>
              <a:rPr lang="ru-RU" sz="2400" dirty="0" err="1" smtClean="0">
                <a:solidFill>
                  <a:srgbClr val="000000"/>
                </a:solidFill>
              </a:rPr>
              <a:t>жінку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такої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вроди</a:t>
            </a:r>
            <a:r>
              <a:rPr lang="ru-RU" sz="2400" dirty="0" smtClean="0">
                <a:solidFill>
                  <a:srgbClr val="000000"/>
                </a:solidFill>
              </a:rPr>
              <a:t>, що </a:t>
            </a:r>
            <a:r>
              <a:rPr lang="ru-RU" sz="2400" dirty="0" err="1" smtClean="0">
                <a:solidFill>
                  <a:srgbClr val="000000"/>
                </a:solidFill>
              </a:rPr>
              <a:t>годі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було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уявити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	</a:t>
            </a:r>
            <a:r>
              <a:rPr lang="ru-RU" sz="2400" dirty="0" err="1" smtClean="0">
                <a:solidFill>
                  <a:srgbClr val="000000"/>
                </a:solidFill>
              </a:rPr>
              <a:t>Красуня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сиділа</a:t>
            </a:r>
            <a:r>
              <a:rPr lang="ru-RU" sz="2400" dirty="0" smtClean="0">
                <a:solidFill>
                  <a:srgbClr val="000000"/>
                </a:solidFill>
              </a:rPr>
              <a:t> на </a:t>
            </a:r>
            <a:r>
              <a:rPr lang="ru-RU" sz="2400" dirty="0" err="1" smtClean="0">
                <a:solidFill>
                  <a:srgbClr val="000000"/>
                </a:solidFill>
              </a:rPr>
              <a:t>мармуровій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плиті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зодягнена</a:t>
            </a:r>
            <a:r>
              <a:rPr lang="ru-RU" sz="2400" dirty="0" smtClean="0">
                <a:solidFill>
                  <a:srgbClr val="000000"/>
                </a:solidFill>
              </a:rPr>
              <a:t> у </a:t>
            </a:r>
            <a:r>
              <a:rPr lang="ru-RU" sz="2400" dirty="0" err="1" smtClean="0">
                <a:solidFill>
                  <a:srgbClr val="000000"/>
                </a:solidFill>
              </a:rPr>
              <a:t>розкішну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сукню</a:t>
            </a:r>
            <a:r>
              <a:rPr lang="ru-RU" sz="2400" dirty="0" smtClean="0">
                <a:solidFill>
                  <a:srgbClr val="000000"/>
                </a:solidFill>
              </a:rPr>
              <a:t> з </a:t>
            </a:r>
            <a:r>
              <a:rPr lang="ru-RU" sz="2400" dirty="0" err="1" smtClean="0">
                <a:solidFill>
                  <a:srgbClr val="000000"/>
                </a:solidFill>
              </a:rPr>
              <a:t>чудесними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блискучими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коштовними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камінцями</a:t>
            </a:r>
            <a:r>
              <a:rPr lang="ru-RU" sz="2400" dirty="0" smtClean="0">
                <a:solidFill>
                  <a:srgbClr val="000000"/>
                </a:solidFill>
              </a:rPr>
              <a:t> на </a:t>
            </a:r>
            <a:r>
              <a:rPr lang="ru-RU" sz="2400" dirty="0" err="1" smtClean="0">
                <a:solidFill>
                  <a:srgbClr val="000000"/>
                </a:solidFill>
              </a:rPr>
              <a:t>поясі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Її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волоcся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було</a:t>
            </a:r>
            <a:r>
              <a:rPr lang="ru-RU" sz="2400" dirty="0" smtClean="0">
                <a:solidFill>
                  <a:srgbClr val="000000"/>
                </a:solidFill>
              </a:rPr>
              <a:t> золоте, </a:t>
            </a:r>
            <a:r>
              <a:rPr lang="ru-RU" sz="2400" dirty="0" err="1" smtClean="0">
                <a:solidFill>
                  <a:srgbClr val="000000"/>
                </a:solidFill>
              </a:rPr>
              <a:t>немов</a:t>
            </a:r>
            <a:r>
              <a:rPr lang="ru-RU" sz="2400" dirty="0" smtClean="0">
                <a:solidFill>
                  <a:srgbClr val="000000"/>
                </a:solidFill>
              </a:rPr>
              <a:t> пилок </a:t>
            </a:r>
            <a:r>
              <a:rPr lang="ru-RU" sz="2400" dirty="0" err="1" smtClean="0">
                <a:solidFill>
                  <a:srgbClr val="000000"/>
                </a:solidFill>
              </a:rPr>
              <a:t>лілії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котру</a:t>
            </a:r>
            <a:r>
              <a:rPr lang="ru-RU" sz="2400" dirty="0" smtClean="0">
                <a:solidFill>
                  <a:srgbClr val="000000"/>
                </a:solidFill>
              </a:rPr>
              <a:t> вона </a:t>
            </a:r>
            <a:r>
              <a:rPr lang="ru-RU" sz="2400" dirty="0" err="1" smtClean="0">
                <a:solidFill>
                  <a:srgbClr val="000000"/>
                </a:solidFill>
              </a:rPr>
              <a:t>тримала</a:t>
            </a:r>
            <a:r>
              <a:rPr lang="ru-RU" sz="2400" dirty="0" smtClean="0">
                <a:solidFill>
                  <a:srgbClr val="000000"/>
                </a:solidFill>
              </a:rPr>
              <a:t> в руках.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	</a:t>
            </a:r>
            <a:r>
              <a:rPr lang="ru-RU" sz="2400" dirty="0" err="1" smtClean="0">
                <a:solidFill>
                  <a:srgbClr val="000000"/>
                </a:solidFill>
              </a:rPr>
              <a:t>Довкруг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неї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линув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такий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дивний</a:t>
            </a:r>
            <a:r>
              <a:rPr lang="ru-RU" sz="2400" dirty="0" smtClean="0">
                <a:solidFill>
                  <a:srgbClr val="000000"/>
                </a:solidFill>
              </a:rPr>
              <a:t> запах, і сама вона була </a:t>
            </a:r>
            <a:r>
              <a:rPr lang="ru-RU" sz="2400" dirty="0" err="1" smtClean="0">
                <a:solidFill>
                  <a:srgbClr val="000000"/>
                </a:solidFill>
              </a:rPr>
              <a:t>така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чарів-на</a:t>
            </a:r>
            <a:r>
              <a:rPr lang="ru-RU" sz="2400" dirty="0" smtClean="0">
                <a:solidFill>
                  <a:srgbClr val="000000"/>
                </a:solidFill>
              </a:rPr>
              <a:t>, що душа </a:t>
            </a:r>
            <a:r>
              <a:rPr lang="ru-RU" sz="2400" dirty="0" err="1" smtClean="0">
                <a:solidFill>
                  <a:srgbClr val="000000"/>
                </a:solidFill>
              </a:rPr>
              <a:t>лицаря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виповнилась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благоговінням</a:t>
            </a:r>
            <a:r>
              <a:rPr lang="ru-RU" sz="2400" dirty="0" smtClean="0">
                <a:solidFill>
                  <a:srgbClr val="000000"/>
                </a:solidFill>
              </a:rPr>
              <a:t>, і </a:t>
            </a:r>
            <a:r>
              <a:rPr lang="ru-RU" sz="2400" dirty="0" err="1" smtClean="0">
                <a:solidFill>
                  <a:srgbClr val="000000"/>
                </a:solidFill>
              </a:rPr>
              <a:t>він</a:t>
            </a:r>
            <a:r>
              <a:rPr lang="ru-RU" sz="2400" dirty="0" smtClean="0">
                <a:solidFill>
                  <a:srgbClr val="000000"/>
                </a:solidFill>
              </a:rPr>
              <a:t>, опустившись на </a:t>
            </a:r>
            <a:r>
              <a:rPr lang="ru-RU" sz="2400" dirty="0" err="1" smtClean="0">
                <a:solidFill>
                  <a:srgbClr val="000000"/>
                </a:solidFill>
              </a:rPr>
              <a:t>ко-ліна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поцілував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їй</a:t>
            </a:r>
            <a:r>
              <a:rPr lang="ru-RU" sz="2400" dirty="0" smtClean="0">
                <a:solidFill>
                  <a:srgbClr val="000000"/>
                </a:solidFill>
              </a:rPr>
              <a:t> руку.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	</a:t>
            </a:r>
            <a:r>
              <a:rPr lang="ru-RU" sz="2400" dirty="0" err="1" smtClean="0">
                <a:solidFill>
                  <a:srgbClr val="000000"/>
                </a:solidFill>
              </a:rPr>
              <a:t>Відтоді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від</a:t>
            </a:r>
            <a:r>
              <a:rPr lang="ru-RU" sz="2400" dirty="0" smtClean="0">
                <a:solidFill>
                  <a:srgbClr val="000000"/>
                </a:solidFill>
              </a:rPr>
              <a:t> того </a:t>
            </a:r>
            <a:r>
              <a:rPr lang="ru-RU" sz="2400" dirty="0" err="1" smtClean="0">
                <a:solidFill>
                  <a:srgbClr val="000000"/>
                </a:solidFill>
              </a:rPr>
              <a:t>поцілунку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красуня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немовби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прокинулась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зі</a:t>
            </a:r>
            <a:r>
              <a:rPr lang="ru-RU" sz="2400" dirty="0" smtClean="0">
                <a:solidFill>
                  <a:srgbClr val="000000"/>
                </a:solidFill>
              </a:rPr>
              <a:t> сну і, </a:t>
            </a:r>
            <a:r>
              <a:rPr lang="ru-RU" sz="2400" dirty="0" err="1" smtClean="0">
                <a:solidFill>
                  <a:srgbClr val="000000"/>
                </a:solidFill>
              </a:rPr>
              <a:t>усміхнувшись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промовила</a:t>
            </a:r>
            <a:r>
              <a:rPr lang="ru-RU" sz="2400" dirty="0" smtClean="0">
                <a:solidFill>
                  <a:srgbClr val="000000"/>
                </a:solidFill>
              </a:rPr>
              <a:t>: – </a:t>
            </a:r>
            <a:r>
              <a:rPr lang="ru-RU" sz="2400" dirty="0" err="1" smtClean="0">
                <a:solidFill>
                  <a:srgbClr val="000000"/>
                </a:solidFill>
              </a:rPr>
              <a:t>Чи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хочете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лицарю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узяти</a:t>
            </a:r>
            <a:r>
              <a:rPr lang="ru-RU" sz="2400" dirty="0" smtClean="0">
                <a:solidFill>
                  <a:srgbClr val="000000"/>
                </a:solidFill>
              </a:rPr>
              <a:t> мене з собою у замок? </a:t>
            </a:r>
            <a:r>
              <a:rPr lang="ru-RU" sz="2400" dirty="0" err="1" smtClean="0">
                <a:solidFill>
                  <a:srgbClr val="000000"/>
                </a:solidFill>
              </a:rPr>
              <a:t>Ви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чекали</a:t>
            </a:r>
            <a:r>
              <a:rPr lang="ru-RU" sz="2400" dirty="0" smtClean="0">
                <a:solidFill>
                  <a:srgbClr val="000000"/>
                </a:solidFill>
              </a:rPr>
              <a:t> мене </a:t>
            </a:r>
            <a:r>
              <a:rPr lang="ru-RU" sz="2400" dirty="0" err="1" smtClean="0">
                <a:solidFill>
                  <a:srgbClr val="000000"/>
                </a:solidFill>
              </a:rPr>
              <a:t>довго</a:t>
            </a:r>
            <a:r>
              <a:rPr lang="ru-RU" sz="2400" dirty="0" smtClean="0">
                <a:solidFill>
                  <a:srgbClr val="000000"/>
                </a:solidFill>
              </a:rPr>
              <a:t>, і ось я </a:t>
            </a:r>
            <a:r>
              <a:rPr lang="ru-RU" sz="2400" dirty="0" err="1" smtClean="0">
                <a:solidFill>
                  <a:srgbClr val="000000"/>
                </a:solidFill>
              </a:rPr>
              <a:t>з’явилась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оскільки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нарешті</a:t>
            </a:r>
            <a:r>
              <a:rPr lang="ru-RU" sz="2400" dirty="0" smtClean="0">
                <a:solidFill>
                  <a:srgbClr val="000000"/>
                </a:solidFill>
              </a:rPr>
              <a:t>, настав час, коли я </a:t>
            </a:r>
            <a:r>
              <a:rPr lang="ru-RU" sz="2400" dirty="0" err="1" smtClean="0">
                <a:solidFill>
                  <a:srgbClr val="000000"/>
                </a:solidFill>
              </a:rPr>
              <a:t>можу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володіти</a:t>
            </a:r>
            <a:r>
              <a:rPr lang="ru-RU" sz="2400" dirty="0" smtClean="0">
                <a:solidFill>
                  <a:srgbClr val="000000"/>
                </a:solidFill>
              </a:rPr>
              <a:t> собою. Я принесу вам те </a:t>
            </a:r>
            <a:r>
              <a:rPr lang="ru-RU" sz="2400" dirty="0" err="1" smtClean="0">
                <a:solidFill>
                  <a:srgbClr val="000000"/>
                </a:solidFill>
              </a:rPr>
              <a:t>щастя</a:t>
            </a:r>
            <a:r>
              <a:rPr lang="ru-RU" sz="2400" dirty="0" smtClean="0">
                <a:solidFill>
                  <a:srgbClr val="000000"/>
                </a:solidFill>
              </a:rPr>
              <a:t>, яке </a:t>
            </a:r>
            <a:r>
              <a:rPr lang="ru-RU" sz="2400" dirty="0" err="1" smtClean="0">
                <a:solidFill>
                  <a:srgbClr val="000000"/>
                </a:solidFill>
              </a:rPr>
              <a:t>ви</a:t>
            </a:r>
            <a:r>
              <a:rPr lang="ru-RU" sz="2400" dirty="0" smtClean="0">
                <a:solidFill>
                  <a:srgbClr val="000000"/>
                </a:solidFill>
              </a:rPr>
              <a:t> так </a:t>
            </a:r>
            <a:r>
              <a:rPr lang="ru-RU" sz="2400" dirty="0" err="1" smtClean="0">
                <a:solidFill>
                  <a:srgbClr val="000000"/>
                </a:solidFill>
              </a:rPr>
              <a:t>довго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шукали</a:t>
            </a:r>
            <a:r>
              <a:rPr lang="ru-RU" sz="2400" dirty="0" smtClean="0">
                <a:solidFill>
                  <a:srgbClr val="000000"/>
                </a:solidFill>
              </a:rPr>
              <a:t>. Але перш </a:t>
            </a:r>
            <a:r>
              <a:rPr lang="ru-RU" sz="2400" dirty="0" err="1" smtClean="0">
                <a:solidFill>
                  <a:srgbClr val="000000"/>
                </a:solidFill>
              </a:rPr>
              <a:t>ніж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піти</a:t>
            </a:r>
            <a:r>
              <a:rPr lang="ru-RU" sz="2400" dirty="0" smtClean="0">
                <a:solidFill>
                  <a:srgbClr val="000000"/>
                </a:solidFill>
              </a:rPr>
              <a:t> з вами, я повинна </a:t>
            </a:r>
            <a:r>
              <a:rPr lang="ru-RU" sz="2400" dirty="0" err="1" smtClean="0">
                <a:solidFill>
                  <a:srgbClr val="000000"/>
                </a:solidFill>
              </a:rPr>
              <a:t>почути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від</a:t>
            </a:r>
            <a:r>
              <a:rPr lang="ru-RU" sz="2400" dirty="0" smtClean="0">
                <a:solidFill>
                  <a:srgbClr val="000000"/>
                </a:solidFill>
              </a:rPr>
              <a:t> вас </a:t>
            </a:r>
            <a:r>
              <a:rPr lang="ru-RU" sz="2400" dirty="0" err="1" smtClean="0">
                <a:solidFill>
                  <a:srgbClr val="000000"/>
                </a:solidFill>
              </a:rPr>
              <a:t>обіцянку</a:t>
            </a:r>
            <a:r>
              <a:rPr lang="ru-RU" sz="2400" dirty="0" smtClean="0">
                <a:solidFill>
                  <a:srgbClr val="000000"/>
                </a:solidFill>
              </a:rPr>
              <a:t>, що </a:t>
            </a:r>
            <a:r>
              <a:rPr lang="ru-RU" sz="2400" dirty="0" err="1" smtClean="0">
                <a:solidFill>
                  <a:srgbClr val="000000"/>
                </a:solidFill>
              </a:rPr>
              <a:t>ніколи</a:t>
            </a:r>
            <a:r>
              <a:rPr lang="ru-RU" sz="2400" dirty="0" smtClean="0">
                <a:solidFill>
                  <a:srgbClr val="000000"/>
                </a:solidFill>
              </a:rPr>
              <a:t> при </a:t>
            </a:r>
            <a:r>
              <a:rPr lang="ru-RU" sz="2400" dirty="0" err="1" smtClean="0">
                <a:solidFill>
                  <a:srgbClr val="000000"/>
                </a:solidFill>
              </a:rPr>
              <a:t>мені</a:t>
            </a:r>
            <a:r>
              <a:rPr lang="ru-RU" sz="2400" dirty="0" smtClean="0">
                <a:solidFill>
                  <a:srgbClr val="000000"/>
                </a:solidFill>
              </a:rPr>
              <a:t> не будете </a:t>
            </a:r>
            <a:r>
              <a:rPr lang="ru-RU" sz="2400" dirty="0" err="1" smtClean="0">
                <a:solidFill>
                  <a:srgbClr val="000000"/>
                </a:solidFill>
              </a:rPr>
              <a:t>згадувати</a:t>
            </a:r>
            <a:r>
              <a:rPr lang="ru-RU" sz="2400" dirty="0" smtClean="0">
                <a:solidFill>
                  <a:srgbClr val="000000"/>
                </a:solidFill>
              </a:rPr>
              <a:t> про смерть і що </a:t>
            </a:r>
            <a:r>
              <a:rPr lang="ru-RU" sz="2400" dirty="0" err="1" smtClean="0">
                <a:solidFill>
                  <a:srgbClr val="000000"/>
                </a:solidFill>
              </a:rPr>
              <a:t>навіть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саме</a:t>
            </a:r>
            <a:r>
              <a:rPr lang="ru-RU" sz="2400" dirty="0" smtClean="0">
                <a:solidFill>
                  <a:srgbClr val="000000"/>
                </a:solidFill>
              </a:rPr>
              <a:t> слово “ смерть “ </a:t>
            </a:r>
            <a:r>
              <a:rPr lang="ru-RU" sz="2400" dirty="0" err="1" smtClean="0">
                <a:solidFill>
                  <a:srgbClr val="000000"/>
                </a:solidFill>
              </a:rPr>
              <a:t>ніколи</a:t>
            </a:r>
            <a:r>
              <a:rPr lang="ru-RU" sz="2400" dirty="0" smtClean="0">
                <a:solidFill>
                  <a:srgbClr val="000000"/>
                </a:solidFill>
              </a:rPr>
              <a:t> не буде </a:t>
            </a:r>
            <a:r>
              <a:rPr lang="ru-RU" sz="2400" dirty="0" err="1" smtClean="0">
                <a:solidFill>
                  <a:srgbClr val="000000"/>
                </a:solidFill>
              </a:rPr>
              <a:t>сказане</a:t>
            </a:r>
            <a:r>
              <a:rPr lang="ru-RU" sz="2400" dirty="0" smtClean="0">
                <a:solidFill>
                  <a:srgbClr val="000000"/>
                </a:solidFill>
              </a:rPr>
              <a:t> у </a:t>
            </a:r>
            <a:r>
              <a:rPr lang="ru-RU" sz="2400" dirty="0" err="1" smtClean="0">
                <a:solidFill>
                  <a:srgbClr val="000000"/>
                </a:solidFill>
              </a:rPr>
              <a:t>вашому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домі</a:t>
            </a:r>
            <a:r>
              <a:rPr lang="ru-RU" sz="2400" dirty="0" smtClean="0">
                <a:solidFill>
                  <a:srgbClr val="000000"/>
                </a:solidFill>
              </a:rPr>
              <a:t>. Думайте про мене, як про </a:t>
            </a:r>
            <a:r>
              <a:rPr lang="ru-RU" sz="2400" dirty="0" err="1" smtClean="0">
                <a:solidFill>
                  <a:srgbClr val="000000"/>
                </a:solidFill>
              </a:rPr>
              <a:t>втілення</a:t>
            </a:r>
            <a:r>
              <a:rPr lang="ru-RU" sz="2400" dirty="0" smtClean="0">
                <a:solidFill>
                  <a:srgbClr val="000000"/>
                </a:solidFill>
              </a:rPr>
              <a:t> земного </a:t>
            </a:r>
            <a:r>
              <a:rPr lang="ru-RU" sz="2400" dirty="0" err="1" smtClean="0">
                <a:solidFill>
                  <a:srgbClr val="000000"/>
                </a:solidFill>
              </a:rPr>
              <a:t>життя</a:t>
            </a:r>
            <a:r>
              <a:rPr lang="ru-RU" sz="2400" dirty="0" smtClean="0">
                <a:solidFill>
                  <a:srgbClr val="000000"/>
                </a:solidFill>
              </a:rPr>
              <a:t>, як про </a:t>
            </a:r>
            <a:r>
              <a:rPr lang="ru-RU" sz="2400" dirty="0" err="1" smtClean="0">
                <a:solidFill>
                  <a:srgbClr val="000000"/>
                </a:solidFill>
              </a:rPr>
              <a:t>квітку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юності</a:t>
            </a:r>
            <a:r>
              <a:rPr lang="ru-RU" sz="2400" dirty="0" smtClean="0">
                <a:solidFill>
                  <a:srgbClr val="000000"/>
                </a:solidFill>
              </a:rPr>
              <a:t> і </a:t>
            </a:r>
            <a:r>
              <a:rPr lang="ru-RU" sz="2400" dirty="0" err="1" smtClean="0">
                <a:solidFill>
                  <a:srgbClr val="000000"/>
                </a:solidFill>
              </a:rPr>
              <a:t>ніжне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кохання</a:t>
            </a:r>
            <a:r>
              <a:rPr lang="ru-RU" sz="2400" dirty="0" smtClean="0">
                <a:solidFill>
                  <a:srgbClr val="000000"/>
                </a:solidFill>
              </a:rPr>
              <a:t>. Думайте </a:t>
            </a:r>
            <a:r>
              <a:rPr lang="ru-RU" sz="2400" dirty="0" err="1" smtClean="0">
                <a:solidFill>
                  <a:srgbClr val="000000"/>
                </a:solidFill>
              </a:rPr>
              <a:t>тільки</a:t>
            </a:r>
            <a:r>
              <a:rPr lang="ru-RU" sz="2400" dirty="0" smtClean="0">
                <a:solidFill>
                  <a:srgbClr val="000000"/>
                </a:solidFill>
              </a:rPr>
              <a:t> так і </a:t>
            </a:r>
            <a:r>
              <a:rPr lang="ru-RU" sz="2400" dirty="0" err="1" smtClean="0">
                <a:solidFill>
                  <a:srgbClr val="000000"/>
                </a:solidFill>
              </a:rPr>
              <a:t>завжди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endParaRPr lang="ru-RU" sz="2400" b="1" dirty="0" smtClean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143644"/>
          </a:xfrm>
          <a:solidFill>
            <a:schemeClr val="accent6">
              <a:lumMod val="20000"/>
              <a:lumOff val="80000"/>
              <a:alpha val="40000"/>
            </a:schemeClr>
          </a:solidFill>
        </p:spPr>
        <p:txBody>
          <a:bodyPr>
            <a:normAutofit fontScale="92500" lnSpcReduction="20000"/>
          </a:bodyPr>
          <a:lstStyle/>
          <a:p>
            <a:pPr algn="l"/>
            <a:r>
              <a:rPr lang="uk-UA" sz="2400" b="1" dirty="0" smtClean="0">
                <a:solidFill>
                  <a:srgbClr val="000000"/>
                </a:solidFill>
              </a:rPr>
              <a:t>	</a:t>
            </a:r>
            <a:r>
              <a:rPr lang="ru-RU" sz="2400" dirty="0" smtClean="0">
                <a:solidFill>
                  <a:srgbClr val="000000"/>
                </a:solidFill>
              </a:rPr>
              <a:t>Захоплений </a:t>
            </a:r>
            <a:r>
              <a:rPr lang="ru-RU" sz="2400" dirty="0" err="1" smtClean="0">
                <a:solidFill>
                  <a:srgbClr val="000000"/>
                </a:solidFill>
              </a:rPr>
              <a:t>лицар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сів</a:t>
            </a:r>
            <a:r>
              <a:rPr lang="ru-RU" sz="2400" dirty="0" smtClean="0">
                <a:solidFill>
                  <a:srgbClr val="000000"/>
                </a:solidFill>
              </a:rPr>
              <a:t> із </a:t>
            </a:r>
            <a:r>
              <a:rPr lang="ru-RU" sz="2400" dirty="0" err="1" smtClean="0">
                <a:solidFill>
                  <a:srgbClr val="000000"/>
                </a:solidFill>
              </a:rPr>
              <a:t>красунею</a:t>
            </a:r>
            <a:r>
              <a:rPr lang="ru-RU" sz="2400" dirty="0" smtClean="0">
                <a:solidFill>
                  <a:srgbClr val="000000"/>
                </a:solidFill>
              </a:rPr>
              <a:t> верхи на коня,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вони </a:t>
            </a:r>
            <a:r>
              <a:rPr lang="ru-RU" sz="2400" dirty="0" err="1" smtClean="0">
                <a:solidFill>
                  <a:srgbClr val="000000"/>
                </a:solidFill>
              </a:rPr>
              <a:t>поїхали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Кінь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пустився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чвалом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ніби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відчуваючи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додаткової</a:t>
            </a:r>
            <a:r>
              <a:rPr lang="ru-RU" sz="2400" dirty="0" smtClean="0">
                <a:solidFill>
                  <a:srgbClr val="000000"/>
                </a:solidFill>
              </a:rPr>
              <a:t> ваги, і коли вони мчали полями, то </a:t>
            </a:r>
            <a:r>
              <a:rPr lang="ru-RU" sz="2400" dirty="0" err="1" smtClean="0">
                <a:solidFill>
                  <a:srgbClr val="000000"/>
                </a:solidFill>
              </a:rPr>
              <a:t>дикі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квіти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схиляли</a:t>
            </a:r>
            <a:r>
              <a:rPr lang="ru-RU" sz="2400" dirty="0" smtClean="0">
                <a:solidFill>
                  <a:srgbClr val="000000"/>
                </a:solidFill>
              </a:rPr>
              <a:t> перед ними </a:t>
            </a:r>
            <a:r>
              <a:rPr lang="ru-RU" sz="2400" dirty="0" err="1" smtClean="0">
                <a:solidFill>
                  <a:srgbClr val="000000"/>
                </a:solidFill>
              </a:rPr>
              <a:t>свої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голівки</a:t>
            </a:r>
            <a:r>
              <a:rPr lang="ru-RU" sz="2400" dirty="0" smtClean="0">
                <a:solidFill>
                  <a:srgbClr val="000000"/>
                </a:solidFill>
              </a:rPr>
              <a:t>, дерева </a:t>
            </a:r>
            <a:r>
              <a:rPr lang="ru-RU" sz="2400" dirty="0" err="1" smtClean="0">
                <a:solidFill>
                  <a:srgbClr val="000000"/>
                </a:solidFill>
              </a:rPr>
              <a:t>ніжно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шелестіли</a:t>
            </a:r>
            <a:r>
              <a:rPr lang="ru-RU" sz="2400" dirty="0" smtClean="0">
                <a:solidFill>
                  <a:srgbClr val="000000"/>
                </a:solidFill>
              </a:rPr>
              <a:t>, а все </a:t>
            </a:r>
            <a:r>
              <a:rPr lang="ru-RU" sz="2400" dirty="0" err="1" smtClean="0">
                <a:solidFill>
                  <a:srgbClr val="000000"/>
                </a:solidFill>
              </a:rPr>
              <a:t>по-вітря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було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наповнене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чудесним</a:t>
            </a:r>
            <a:r>
              <a:rPr lang="ru-RU" sz="2400" dirty="0" smtClean="0">
                <a:solidFill>
                  <a:srgbClr val="000000"/>
                </a:solidFill>
              </a:rPr>
              <a:t> запахом </a:t>
            </a:r>
            <a:r>
              <a:rPr lang="ru-RU" sz="2400" dirty="0" err="1" smtClean="0">
                <a:solidFill>
                  <a:srgbClr val="000000"/>
                </a:solidFill>
              </a:rPr>
              <a:t>немов</a:t>
            </a:r>
            <a:r>
              <a:rPr lang="ru-RU" sz="2400" dirty="0" smtClean="0">
                <a:solidFill>
                  <a:srgbClr val="000000"/>
                </a:solidFill>
              </a:rPr>
              <a:t> із </a:t>
            </a:r>
            <a:r>
              <a:rPr lang="ru-RU" sz="2400" dirty="0" err="1" smtClean="0">
                <a:solidFill>
                  <a:srgbClr val="000000"/>
                </a:solidFill>
              </a:rPr>
              <a:t>якогось</a:t>
            </a:r>
            <a:r>
              <a:rPr lang="ru-RU" sz="2400" dirty="0" smtClean="0">
                <a:solidFill>
                  <a:srgbClr val="000000"/>
                </a:solidFill>
              </a:rPr>
              <a:t> невидимого саду </a:t>
            </a:r>
            <a:r>
              <a:rPr lang="ru-RU" sz="2400" dirty="0" err="1" smtClean="0">
                <a:solidFill>
                  <a:srgbClr val="000000"/>
                </a:solidFill>
              </a:rPr>
              <a:t>лілій</a:t>
            </a:r>
            <a:r>
              <a:rPr lang="ru-RU" sz="2400" dirty="0" smtClean="0">
                <a:solidFill>
                  <a:srgbClr val="000000"/>
                </a:solidFill>
              </a:rPr>
              <a:t>. І ось вони </a:t>
            </a:r>
            <a:r>
              <a:rPr lang="ru-RU" sz="2400" dirty="0" err="1" smtClean="0">
                <a:solidFill>
                  <a:srgbClr val="000000"/>
                </a:solidFill>
              </a:rPr>
              <a:t>одружилися</a:t>
            </a:r>
            <a:r>
              <a:rPr lang="ru-RU" sz="2400" dirty="0" smtClean="0">
                <a:solidFill>
                  <a:srgbClr val="000000"/>
                </a:solidFill>
              </a:rPr>
              <a:t>, і </a:t>
            </a:r>
            <a:r>
              <a:rPr lang="ru-RU" sz="2400" dirty="0" err="1" smtClean="0">
                <a:solidFill>
                  <a:srgbClr val="000000"/>
                </a:solidFill>
              </a:rPr>
              <a:t>були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дуже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щасливими</a:t>
            </a:r>
            <a:r>
              <a:rPr lang="ru-RU" sz="2400" dirty="0" smtClean="0">
                <a:solidFill>
                  <a:srgbClr val="000000"/>
                </a:solidFill>
              </a:rPr>
              <a:t>. А </a:t>
            </a:r>
            <a:r>
              <a:rPr lang="ru-RU" sz="2400" dirty="0" err="1" smtClean="0">
                <a:solidFill>
                  <a:srgbClr val="000000"/>
                </a:solidFill>
              </a:rPr>
              <a:t>якщо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іноді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властива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лицареві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ме-ланхолія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находила на </a:t>
            </a:r>
            <a:r>
              <a:rPr lang="ru-RU" sz="2400" dirty="0" err="1" smtClean="0">
                <a:solidFill>
                  <a:srgbClr val="000000"/>
                </a:solidFill>
              </a:rPr>
              <a:t>нього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</a:rPr>
              <a:t>i</a:t>
            </a:r>
            <a:r>
              <a:rPr lang="en-US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варто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було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молодій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дружині</a:t>
            </a:r>
            <a:r>
              <a:rPr lang="ru-RU" sz="2400" dirty="0" smtClean="0">
                <a:solidFill>
                  <a:srgbClr val="000000"/>
                </a:solidFill>
              </a:rPr>
              <a:t> приколоти в </a:t>
            </a:r>
            <a:r>
              <a:rPr lang="ru-RU" sz="2400" dirty="0" err="1" smtClean="0">
                <a:solidFill>
                  <a:srgbClr val="000000"/>
                </a:solidFill>
              </a:rPr>
              <a:t>волосся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або</a:t>
            </a:r>
            <a:r>
              <a:rPr lang="ru-RU" sz="2400" dirty="0" smtClean="0">
                <a:solidFill>
                  <a:srgbClr val="000000"/>
                </a:solidFill>
              </a:rPr>
              <a:t> до грудей </a:t>
            </a:r>
            <a:r>
              <a:rPr lang="ru-RU" sz="2400" dirty="0" err="1" smtClean="0">
                <a:solidFill>
                  <a:srgbClr val="000000"/>
                </a:solidFill>
              </a:rPr>
              <a:t>лілію</a:t>
            </a:r>
            <a:r>
              <a:rPr lang="ru-RU" sz="2400" dirty="0" smtClean="0">
                <a:solidFill>
                  <a:srgbClr val="000000"/>
                </a:solidFill>
              </a:rPr>
              <a:t>, як </a:t>
            </a:r>
            <a:r>
              <a:rPr lang="ru-RU" sz="2400" dirty="0" err="1" smtClean="0">
                <a:solidFill>
                  <a:srgbClr val="000000"/>
                </a:solidFill>
              </a:rPr>
              <a:t>усю</a:t>
            </a:r>
            <a:r>
              <a:rPr lang="ru-RU" sz="2400" dirty="0" smtClean="0">
                <a:solidFill>
                  <a:srgbClr val="000000"/>
                </a:solidFill>
              </a:rPr>
              <a:t> печаль його </a:t>
            </a:r>
            <a:r>
              <a:rPr lang="ru-RU" sz="2400" dirty="0" err="1" smtClean="0">
                <a:solidFill>
                  <a:srgbClr val="000000"/>
                </a:solidFill>
              </a:rPr>
              <a:t>мов</a:t>
            </a:r>
            <a:r>
              <a:rPr lang="ru-RU" sz="2400" dirty="0" smtClean="0">
                <a:solidFill>
                  <a:srgbClr val="000000"/>
                </a:solidFill>
              </a:rPr>
              <a:t> рукою </a:t>
            </a:r>
            <a:r>
              <a:rPr lang="ru-RU" sz="2400" dirty="0" err="1" smtClean="0">
                <a:solidFill>
                  <a:srgbClr val="000000"/>
                </a:solidFill>
              </a:rPr>
              <a:t>знімало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	Настало </a:t>
            </a:r>
            <a:r>
              <a:rPr lang="ru-RU" sz="2400" dirty="0" err="1" smtClean="0">
                <a:solidFill>
                  <a:srgbClr val="000000"/>
                </a:solidFill>
              </a:rPr>
              <a:t>Різдво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Молодята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вирішили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запросити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сусідів</a:t>
            </a:r>
            <a:r>
              <a:rPr lang="ru-RU" sz="2400" dirty="0" smtClean="0">
                <a:solidFill>
                  <a:srgbClr val="000000"/>
                </a:solidFill>
              </a:rPr>
              <a:t> і </a:t>
            </a:r>
            <a:r>
              <a:rPr lang="ru-RU" sz="2400" dirty="0" err="1" smtClean="0">
                <a:solidFill>
                  <a:srgbClr val="000000"/>
                </a:solidFill>
              </a:rPr>
              <a:t>влаштувати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бенкет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err="1" smtClean="0">
                <a:solidFill>
                  <a:srgbClr val="000000"/>
                </a:solidFill>
              </a:rPr>
              <a:t>Столи</a:t>
            </a:r>
            <a:r>
              <a:rPr lang="ru-RU" sz="2400" dirty="0" smtClean="0">
                <a:solidFill>
                  <a:srgbClr val="000000"/>
                </a:solidFill>
              </a:rPr>
              <a:t> прикрасили </a:t>
            </a:r>
            <a:r>
              <a:rPr lang="ru-RU" sz="2400" dirty="0" err="1" smtClean="0">
                <a:solidFill>
                  <a:srgbClr val="000000"/>
                </a:solidFill>
              </a:rPr>
              <a:t>квітами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усі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дами</a:t>
            </a:r>
            <a:r>
              <a:rPr lang="ru-RU" sz="2400" dirty="0" smtClean="0">
                <a:solidFill>
                  <a:srgbClr val="000000"/>
                </a:solidFill>
              </a:rPr>
              <a:t> весело </a:t>
            </a:r>
            <a:r>
              <a:rPr lang="ru-RU" sz="2400" dirty="0" err="1" smtClean="0">
                <a:solidFill>
                  <a:srgbClr val="000000"/>
                </a:solidFill>
              </a:rPr>
              <a:t>усміхались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сяючи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коштовними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камінця-ми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чоловіки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теж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сміялись</a:t>
            </a:r>
            <a:r>
              <a:rPr lang="ru-RU" sz="2400" dirty="0" smtClean="0">
                <a:solidFill>
                  <a:srgbClr val="000000"/>
                </a:solidFill>
              </a:rPr>
              <a:t> і </a:t>
            </a:r>
            <a:r>
              <a:rPr lang="ru-RU" sz="2400" dirty="0" err="1" smtClean="0">
                <a:solidFill>
                  <a:srgbClr val="000000"/>
                </a:solidFill>
              </a:rPr>
              <a:t>жартували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маючи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чудовий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настрій.А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поки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всі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бенкетува-ли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запрошений</a:t>
            </a:r>
            <a:r>
              <a:rPr lang="ru-RU" sz="2400" dirty="0" smtClean="0">
                <a:solidFill>
                  <a:srgbClr val="000000"/>
                </a:solidFill>
              </a:rPr>
              <a:t> трубадур </a:t>
            </a:r>
            <a:r>
              <a:rPr lang="ru-RU" sz="2400" dirty="0" err="1" smtClean="0">
                <a:solidFill>
                  <a:srgbClr val="000000"/>
                </a:solidFill>
              </a:rPr>
              <a:t>співав</a:t>
            </a:r>
            <a:r>
              <a:rPr lang="ru-RU" sz="2400" dirty="0" smtClean="0">
                <a:solidFill>
                  <a:srgbClr val="000000"/>
                </a:solidFill>
              </a:rPr>
              <a:t> то про </a:t>
            </a:r>
            <a:r>
              <a:rPr lang="ru-RU" sz="2400" dirty="0" err="1" smtClean="0">
                <a:solidFill>
                  <a:srgbClr val="000000"/>
                </a:solidFill>
              </a:rPr>
              <a:t>кохання</a:t>
            </a:r>
            <a:r>
              <a:rPr lang="ru-RU" sz="2400" dirty="0" smtClean="0">
                <a:solidFill>
                  <a:srgbClr val="000000"/>
                </a:solidFill>
              </a:rPr>
              <a:t>, то про </a:t>
            </a:r>
            <a:r>
              <a:rPr lang="ru-RU" sz="2400" dirty="0" err="1" smtClean="0">
                <a:solidFill>
                  <a:srgbClr val="000000"/>
                </a:solidFill>
              </a:rPr>
              <a:t>лицарські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турніри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подвиги, то про благородство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честь. </a:t>
            </a:r>
            <a:r>
              <a:rPr lang="ru-RU" sz="2400" dirty="0" err="1" smtClean="0">
                <a:solidFill>
                  <a:srgbClr val="000000"/>
                </a:solidFill>
              </a:rPr>
              <a:t>Потім</a:t>
            </a:r>
            <a:r>
              <a:rPr lang="ru-RU" sz="2400" dirty="0" smtClean="0">
                <a:solidFill>
                  <a:srgbClr val="000000"/>
                </a:solidFill>
              </a:rPr>
              <a:t>, у </a:t>
            </a:r>
            <a:r>
              <a:rPr lang="ru-RU" sz="2400" dirty="0" err="1" smtClean="0">
                <a:solidFill>
                  <a:srgbClr val="000000"/>
                </a:solidFill>
              </a:rPr>
              <a:t>піднесені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прийшов</a:t>
            </a:r>
            <a:r>
              <a:rPr lang="ru-RU" sz="2400" dirty="0" smtClean="0">
                <a:solidFill>
                  <a:srgbClr val="000000"/>
                </a:solidFill>
              </a:rPr>
              <a:t> до </a:t>
            </a:r>
            <a:r>
              <a:rPr lang="ru-RU" sz="2400" dirty="0" err="1" smtClean="0">
                <a:solidFill>
                  <a:srgbClr val="000000"/>
                </a:solidFill>
              </a:rPr>
              <a:t>вічної</a:t>
            </a:r>
            <a:r>
              <a:rPr lang="ru-RU" sz="2400" dirty="0" smtClean="0">
                <a:solidFill>
                  <a:srgbClr val="000000"/>
                </a:solidFill>
              </a:rPr>
              <a:t> теми, </a:t>
            </a:r>
            <a:r>
              <a:rPr lang="ru-RU" sz="2400" dirty="0" err="1" smtClean="0">
                <a:solidFill>
                  <a:srgbClr val="000000"/>
                </a:solidFill>
              </a:rPr>
              <a:t>заспівав</a:t>
            </a:r>
            <a:r>
              <a:rPr lang="ru-RU" sz="2400" dirty="0" smtClean="0">
                <a:solidFill>
                  <a:srgbClr val="000000"/>
                </a:solidFill>
              </a:rPr>
              <a:t> про небеса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переселення</a:t>
            </a:r>
            <a:r>
              <a:rPr lang="ru-RU" sz="2400" dirty="0" smtClean="0">
                <a:solidFill>
                  <a:srgbClr val="000000"/>
                </a:solidFill>
              </a:rPr>
              <a:t> на них </a:t>
            </a:r>
            <a:r>
              <a:rPr lang="ru-RU" sz="2400" dirty="0" err="1" smtClean="0">
                <a:solidFill>
                  <a:srgbClr val="000000"/>
                </a:solidFill>
              </a:rPr>
              <a:t>після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смерті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br>
              <a:rPr lang="ru-RU" sz="2400" dirty="0" smtClean="0">
                <a:solidFill>
                  <a:srgbClr val="000000"/>
                </a:solidFill>
              </a:rPr>
            </a:br>
            <a:r>
              <a:rPr lang="ru-RU" sz="2400" dirty="0" smtClean="0">
                <a:solidFill>
                  <a:srgbClr val="000000"/>
                </a:solidFill>
              </a:rPr>
              <a:t>	І </a:t>
            </a:r>
            <a:r>
              <a:rPr lang="ru-RU" sz="2400" dirty="0" err="1" smtClean="0">
                <a:solidFill>
                  <a:srgbClr val="000000"/>
                </a:solidFill>
              </a:rPr>
              <a:t>раптом</a:t>
            </a:r>
            <a:r>
              <a:rPr lang="ru-RU" sz="2400" dirty="0" smtClean="0">
                <a:solidFill>
                  <a:srgbClr val="000000"/>
                </a:solidFill>
              </a:rPr>
              <a:t> при </a:t>
            </a:r>
            <a:r>
              <a:rPr lang="ru-RU" sz="2400" dirty="0" err="1" smtClean="0">
                <a:solidFill>
                  <a:srgbClr val="000000"/>
                </a:solidFill>
              </a:rPr>
              <a:t>цих</a:t>
            </a:r>
            <a:r>
              <a:rPr lang="ru-RU" sz="2400" dirty="0" smtClean="0">
                <a:solidFill>
                  <a:srgbClr val="000000"/>
                </a:solidFill>
              </a:rPr>
              <a:t> словах </a:t>
            </a:r>
            <a:r>
              <a:rPr lang="ru-RU" sz="2400" dirty="0" err="1" smtClean="0">
                <a:solidFill>
                  <a:srgbClr val="000000"/>
                </a:solidFill>
              </a:rPr>
              <a:t>красуня</a:t>
            </a:r>
            <a:r>
              <a:rPr lang="ru-RU" sz="2400" dirty="0" smtClean="0">
                <a:solidFill>
                  <a:srgbClr val="000000"/>
                </a:solidFill>
              </a:rPr>
              <a:t> – </a:t>
            </a:r>
            <a:r>
              <a:rPr lang="ru-RU" sz="2400" dirty="0" err="1" smtClean="0">
                <a:solidFill>
                  <a:srgbClr val="000000"/>
                </a:solidFill>
              </a:rPr>
              <a:t>лілія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поблідла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почала </a:t>
            </a:r>
            <a:r>
              <a:rPr lang="ru-RU" sz="2400" dirty="0" err="1" smtClean="0">
                <a:solidFill>
                  <a:srgbClr val="000000"/>
                </a:solidFill>
              </a:rPr>
              <a:t>в’янути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немов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вражена</a:t>
            </a:r>
            <a:r>
              <a:rPr lang="ru-RU" sz="2400" dirty="0" smtClean="0">
                <a:solidFill>
                  <a:srgbClr val="000000"/>
                </a:solidFill>
              </a:rPr>
              <a:t> морозом. У </a:t>
            </a:r>
            <a:r>
              <a:rPr lang="ru-RU" sz="2400" dirty="0" err="1" smtClean="0">
                <a:solidFill>
                  <a:srgbClr val="000000"/>
                </a:solidFill>
              </a:rPr>
              <a:t>відчаї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лицар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хапає</a:t>
            </a:r>
            <a:r>
              <a:rPr lang="ru-RU" sz="2400" dirty="0" smtClean="0">
                <a:solidFill>
                  <a:srgbClr val="000000"/>
                </a:solidFill>
              </a:rPr>
              <a:t> її у </a:t>
            </a:r>
            <a:r>
              <a:rPr lang="ru-RU" sz="2400" dirty="0" err="1" smtClean="0">
                <a:solidFill>
                  <a:srgbClr val="000000"/>
                </a:solidFill>
              </a:rPr>
              <a:t>свої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обійми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але</a:t>
            </a:r>
            <a:r>
              <a:rPr lang="ru-RU" sz="2400" dirty="0" smtClean="0">
                <a:solidFill>
                  <a:srgbClr val="000000"/>
                </a:solidFill>
              </a:rPr>
              <a:t> з </a:t>
            </a:r>
            <a:r>
              <a:rPr lang="ru-RU" sz="2400" dirty="0" err="1" smtClean="0">
                <a:solidFill>
                  <a:srgbClr val="000000"/>
                </a:solidFill>
              </a:rPr>
              <a:t>жахом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бачить</a:t>
            </a:r>
            <a:r>
              <a:rPr lang="ru-RU" sz="2400" dirty="0" smtClean="0">
                <a:solidFill>
                  <a:srgbClr val="000000"/>
                </a:solidFill>
              </a:rPr>
              <a:t>, як вона </a:t>
            </a:r>
            <a:r>
              <a:rPr lang="ru-RU" sz="2400" dirty="0" err="1" smtClean="0">
                <a:solidFill>
                  <a:srgbClr val="000000"/>
                </a:solidFill>
              </a:rPr>
              <a:t>дедалі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зменшується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зменшується</a:t>
            </a:r>
            <a:r>
              <a:rPr lang="ru-RU" sz="2400" dirty="0" smtClean="0">
                <a:solidFill>
                  <a:srgbClr val="000000"/>
                </a:solidFill>
              </a:rPr>
              <a:t>, і ось в </a:t>
            </a:r>
            <a:r>
              <a:rPr lang="ru-RU" sz="2400" dirty="0" err="1" smtClean="0">
                <a:solidFill>
                  <a:srgbClr val="000000"/>
                </a:solidFill>
              </a:rPr>
              <a:t>обіймах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він</a:t>
            </a:r>
            <a:r>
              <a:rPr lang="ru-RU" sz="2400" dirty="0" smtClean="0">
                <a:solidFill>
                  <a:srgbClr val="000000"/>
                </a:solidFill>
              </a:rPr>
              <a:t> уже </a:t>
            </a:r>
            <a:r>
              <a:rPr lang="ru-RU" sz="2400" dirty="0" err="1" smtClean="0">
                <a:solidFill>
                  <a:srgbClr val="000000"/>
                </a:solidFill>
              </a:rPr>
              <a:t>тримає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жінку</a:t>
            </a:r>
            <a:r>
              <a:rPr lang="ru-RU" sz="2400" dirty="0" smtClean="0">
                <a:solidFill>
                  <a:srgbClr val="000000"/>
                </a:solidFill>
              </a:rPr>
              <a:t>, а </a:t>
            </a:r>
            <a:r>
              <a:rPr lang="ru-RU" sz="2400" dirty="0" err="1" smtClean="0">
                <a:solidFill>
                  <a:srgbClr val="000000"/>
                </a:solidFill>
              </a:rPr>
              <a:t>лілію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дивні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пелюстки</a:t>
            </a:r>
            <a:r>
              <a:rPr lang="ru-RU" sz="2400" dirty="0" smtClean="0">
                <a:solidFill>
                  <a:srgbClr val="000000"/>
                </a:solidFill>
              </a:rPr>
              <a:t> якої все </a:t>
            </a:r>
            <a:r>
              <a:rPr lang="ru-RU" sz="2400" dirty="0" err="1" smtClean="0">
                <a:solidFill>
                  <a:srgbClr val="000000"/>
                </a:solidFill>
              </a:rPr>
              <a:t>осипаються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осипаються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долі</a:t>
            </a:r>
            <a:r>
              <a:rPr lang="ru-RU" sz="2400" dirty="0" smtClean="0">
                <a:solidFill>
                  <a:srgbClr val="000000"/>
                </a:solidFill>
              </a:rPr>
              <a:t>. Тим часом у </a:t>
            </a:r>
            <a:r>
              <a:rPr lang="ru-RU" sz="2400" dirty="0" err="1" smtClean="0">
                <a:solidFill>
                  <a:srgbClr val="000000"/>
                </a:solidFill>
              </a:rPr>
              <a:t>по-вітрі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чути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важкі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зітхання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немов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тужливий</a:t>
            </a:r>
            <a:r>
              <a:rPr lang="ru-RU" sz="2400" dirty="0" smtClean="0">
                <a:solidFill>
                  <a:srgbClr val="000000"/>
                </a:solidFill>
              </a:rPr>
              <a:t> плач, і вся зала </a:t>
            </a:r>
            <a:r>
              <a:rPr lang="ru-RU" sz="2400" dirty="0" err="1" smtClean="0">
                <a:solidFill>
                  <a:srgbClr val="000000"/>
                </a:solidFill>
              </a:rPr>
              <a:t>наповнюється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тим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чу-десним</a:t>
            </a:r>
            <a:r>
              <a:rPr lang="ru-RU" sz="2400" dirty="0" smtClean="0">
                <a:solidFill>
                  <a:srgbClr val="000000"/>
                </a:solidFill>
              </a:rPr>
              <a:t> запахом, що </a:t>
            </a:r>
            <a:r>
              <a:rPr lang="ru-RU" sz="2400" dirty="0" err="1" smtClean="0">
                <a:solidFill>
                  <a:srgbClr val="000000"/>
                </a:solidFill>
              </a:rPr>
              <a:t>він</a:t>
            </a:r>
            <a:r>
              <a:rPr lang="ru-RU" sz="2400" dirty="0" smtClean="0">
                <a:solidFill>
                  <a:srgbClr val="000000"/>
                </a:solidFill>
              </a:rPr>
              <a:t> його </a:t>
            </a:r>
            <a:r>
              <a:rPr lang="ru-RU" sz="2400" dirty="0" err="1" smtClean="0">
                <a:solidFill>
                  <a:srgbClr val="000000"/>
                </a:solidFill>
              </a:rPr>
              <a:t>відчував</a:t>
            </a:r>
            <a:r>
              <a:rPr lang="ru-RU" sz="2400" dirty="0" smtClean="0">
                <a:solidFill>
                  <a:srgbClr val="000000"/>
                </a:solidFill>
              </a:rPr>
              <a:t> за </a:t>
            </a:r>
            <a:r>
              <a:rPr lang="ru-RU" sz="2400" dirty="0" err="1" smtClean="0">
                <a:solidFill>
                  <a:srgbClr val="000000"/>
                </a:solidFill>
              </a:rPr>
              <a:t>першої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зустрічі</a:t>
            </a:r>
            <a:r>
              <a:rPr lang="ru-RU" sz="2400" dirty="0" smtClean="0">
                <a:solidFill>
                  <a:srgbClr val="000000"/>
                </a:solidFill>
              </a:rPr>
              <a:t> з </a:t>
            </a:r>
            <a:r>
              <a:rPr lang="ru-RU" sz="2400" dirty="0" err="1" smtClean="0">
                <a:solidFill>
                  <a:srgbClr val="000000"/>
                </a:solidFill>
              </a:rPr>
              <a:t>красунею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Розпачливо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змахнувши</a:t>
            </a:r>
            <a:r>
              <a:rPr lang="ru-RU" sz="2400" dirty="0" smtClean="0">
                <a:solidFill>
                  <a:srgbClr val="000000"/>
                </a:solidFill>
              </a:rPr>
              <a:t> рукою, </a:t>
            </a:r>
            <a:r>
              <a:rPr lang="ru-RU" sz="2400" dirty="0" err="1" smtClean="0">
                <a:solidFill>
                  <a:srgbClr val="000000"/>
                </a:solidFill>
              </a:rPr>
              <a:t>лицар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щезає</a:t>
            </a:r>
            <a:r>
              <a:rPr lang="ru-RU" sz="2400" dirty="0" smtClean="0">
                <a:solidFill>
                  <a:srgbClr val="000000"/>
                </a:solidFill>
              </a:rPr>
              <a:t> у </a:t>
            </a:r>
            <a:r>
              <a:rPr lang="ru-RU" sz="2400" dirty="0" err="1" smtClean="0">
                <a:solidFill>
                  <a:srgbClr val="000000"/>
                </a:solidFill>
              </a:rPr>
              <a:t>нічному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мороці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щоб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ніколи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вже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більше</a:t>
            </a:r>
            <a:r>
              <a:rPr lang="ru-RU" sz="2400" dirty="0" smtClean="0">
                <a:solidFill>
                  <a:srgbClr val="000000"/>
                </a:solidFill>
              </a:rPr>
              <a:t> не </a:t>
            </a:r>
            <a:r>
              <a:rPr lang="ru-RU" sz="2400" dirty="0" err="1" smtClean="0">
                <a:solidFill>
                  <a:srgbClr val="000000"/>
                </a:solidFill>
              </a:rPr>
              <a:t>з’я-витися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серед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живих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Зміни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сталися</a:t>
            </a:r>
            <a:r>
              <a:rPr lang="ru-RU" sz="2400" dirty="0" smtClean="0">
                <a:solidFill>
                  <a:srgbClr val="000000"/>
                </a:solidFill>
              </a:rPr>
              <a:t> і </a:t>
            </a:r>
            <a:r>
              <a:rPr lang="ru-RU" sz="2400" dirty="0" err="1" smtClean="0">
                <a:solidFill>
                  <a:srgbClr val="000000"/>
                </a:solidFill>
              </a:rPr>
              <a:t>надворі</a:t>
            </a:r>
            <a:r>
              <a:rPr lang="ru-RU" sz="2400" dirty="0" smtClean="0">
                <a:solidFill>
                  <a:srgbClr val="000000"/>
                </a:solidFill>
              </a:rPr>
              <a:t>: </a:t>
            </a:r>
            <a:r>
              <a:rPr lang="ru-RU" sz="2400" dirty="0" err="1" smtClean="0">
                <a:solidFill>
                  <a:srgbClr val="000000"/>
                </a:solidFill>
              </a:rPr>
              <a:t>зробилося</a:t>
            </a:r>
            <a:r>
              <a:rPr lang="ru-RU" sz="2400" dirty="0" smtClean="0">
                <a:solidFill>
                  <a:srgbClr val="000000"/>
                </a:solidFill>
              </a:rPr>
              <a:t> холодно, </a:t>
            </a:r>
            <a:r>
              <a:rPr lang="ru-RU" sz="2400" dirty="0" err="1" smtClean="0">
                <a:solidFill>
                  <a:srgbClr val="000000"/>
                </a:solidFill>
              </a:rPr>
              <a:t>похмуро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й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ангели</a:t>
            </a:r>
            <a:r>
              <a:rPr lang="ru-RU" sz="2400" dirty="0" smtClean="0">
                <a:solidFill>
                  <a:srgbClr val="000000"/>
                </a:solidFill>
              </a:rPr>
              <a:t> з неба </a:t>
            </a:r>
            <a:r>
              <a:rPr lang="ru-RU" sz="2400" dirty="0" err="1" smtClean="0">
                <a:solidFill>
                  <a:srgbClr val="000000"/>
                </a:solidFill>
              </a:rPr>
              <a:t>засипали</a:t>
            </a:r>
            <a:r>
              <a:rPr lang="ru-RU" sz="2400" dirty="0" smtClean="0">
                <a:solidFill>
                  <a:srgbClr val="000000"/>
                </a:solidFill>
              </a:rPr>
              <a:t> землю </a:t>
            </a:r>
            <a:r>
              <a:rPr lang="ru-RU" sz="2400" dirty="0" err="1" smtClean="0">
                <a:solidFill>
                  <a:srgbClr val="000000"/>
                </a:solidFill>
              </a:rPr>
              <a:t>пелюстками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лілій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немов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снігом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endParaRPr lang="ru-RU" sz="2400" b="1" dirty="0" smtClean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Documents and Settings\Администратор\Мои документы\lilia11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5207000"/>
            <a:ext cx="2540000" cy="1651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2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3429000"/>
          </a:xfrm>
          <a:solidFill>
            <a:schemeClr val="accent6">
              <a:lumMod val="20000"/>
              <a:lumOff val="80000"/>
              <a:alpha val="4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uk-UA" sz="2400" b="1" dirty="0" smtClean="0">
                <a:solidFill>
                  <a:srgbClr val="000000"/>
                </a:solidFill>
              </a:rPr>
              <a:t>	</a:t>
            </a:r>
            <a:r>
              <a:rPr lang="ru-RU" sz="2400" dirty="0" smtClean="0">
                <a:solidFill>
                  <a:srgbClr val="000000"/>
                </a:solidFill>
              </a:rPr>
              <a:t>Богиня </a:t>
            </a:r>
            <a:r>
              <a:rPr lang="ru-RU" sz="2400" dirty="0" err="1" smtClean="0">
                <a:solidFill>
                  <a:srgbClr val="000000"/>
                </a:solidFill>
              </a:rPr>
              <a:t>весни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розбудила</a:t>
            </a:r>
            <a:r>
              <a:rPr lang="ru-RU" sz="2400" dirty="0" smtClean="0">
                <a:solidFill>
                  <a:srgbClr val="000000"/>
                </a:solidFill>
              </a:rPr>
              <a:t> Сонце і його </a:t>
            </a:r>
            <a:r>
              <a:rPr lang="ru-RU" sz="2400" dirty="0" err="1" smtClean="0">
                <a:solidFill>
                  <a:srgbClr val="000000"/>
                </a:solidFill>
              </a:rPr>
              <a:t>вірну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супутницю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Іріс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змішала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промені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сонця</a:t>
            </a:r>
            <a:r>
              <a:rPr lang="ru-RU" sz="2400" dirty="0" smtClean="0">
                <a:solidFill>
                  <a:srgbClr val="000000"/>
                </a:solidFill>
              </a:rPr>
              <a:t> із </a:t>
            </a:r>
            <a:r>
              <a:rPr lang="ru-RU" sz="2400" dirty="0" err="1" smtClean="0">
                <a:solidFill>
                  <a:srgbClr val="000000"/>
                </a:solidFill>
              </a:rPr>
              <a:t>строкатими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променями</a:t>
            </a:r>
            <a:r>
              <a:rPr lang="ru-RU" sz="2400" dirty="0" smtClean="0">
                <a:solidFill>
                  <a:srgbClr val="000000"/>
                </a:solidFill>
              </a:rPr>
              <a:t> веселки, почала щедро </a:t>
            </a:r>
            <a:r>
              <a:rPr lang="ru-RU" sz="2400" dirty="0" err="1" smtClean="0">
                <a:solidFill>
                  <a:srgbClr val="000000"/>
                </a:solidFill>
              </a:rPr>
              <a:t>сипати</a:t>
            </a:r>
            <a:r>
              <a:rPr lang="ru-RU" sz="2400" dirty="0" smtClean="0">
                <a:solidFill>
                  <a:srgbClr val="000000"/>
                </a:solidFill>
              </a:rPr>
              <a:t> їх на </a:t>
            </a:r>
            <a:r>
              <a:rPr lang="ru-RU" sz="2400" dirty="0" err="1" smtClean="0">
                <a:solidFill>
                  <a:srgbClr val="000000"/>
                </a:solidFill>
              </a:rPr>
              <a:t>свіжі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борозни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на</a:t>
            </a:r>
            <a:r>
              <a:rPr lang="ru-RU" sz="2400" dirty="0" smtClean="0">
                <a:solidFill>
                  <a:srgbClr val="000000"/>
                </a:solidFill>
              </a:rPr>
              <a:t> луки, </a:t>
            </a:r>
            <a:r>
              <a:rPr lang="ru-RU" sz="2400" dirty="0" err="1" smtClean="0">
                <a:solidFill>
                  <a:srgbClr val="000000"/>
                </a:solidFill>
              </a:rPr>
              <a:t>гілки</a:t>
            </a:r>
            <a:r>
              <a:rPr lang="ru-RU" sz="2400" dirty="0" smtClean="0">
                <a:solidFill>
                  <a:srgbClr val="000000"/>
                </a:solidFill>
              </a:rPr>
              <a:t> дерев – і </a:t>
            </a:r>
            <a:r>
              <a:rPr lang="ru-RU" sz="2400" dirty="0" err="1" smtClean="0">
                <a:solidFill>
                  <a:srgbClr val="000000"/>
                </a:solidFill>
              </a:rPr>
              <a:t>усюди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з’являлися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квіти</a:t>
            </a:r>
            <a:r>
              <a:rPr lang="ru-RU" sz="2400" dirty="0" smtClean="0">
                <a:solidFill>
                  <a:srgbClr val="000000"/>
                </a:solidFill>
              </a:rPr>
              <a:t>, а земля </a:t>
            </a:r>
            <a:r>
              <a:rPr lang="ru-RU" sz="2400" dirty="0" err="1" smtClean="0">
                <a:solidFill>
                  <a:srgbClr val="000000"/>
                </a:solidFill>
              </a:rPr>
              <a:t>тріумфувала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від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цієї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благодаті</a:t>
            </a:r>
            <a:r>
              <a:rPr lang="ru-RU" sz="2400" dirty="0" smtClean="0">
                <a:solidFill>
                  <a:srgbClr val="000000"/>
                </a:solidFill>
              </a:rPr>
              <a:t>. Так вони </a:t>
            </a:r>
            <a:r>
              <a:rPr lang="ru-RU" sz="2400" dirty="0" err="1" smtClean="0">
                <a:solidFill>
                  <a:srgbClr val="000000"/>
                </a:solidFill>
              </a:rPr>
              <a:t>дійшли</a:t>
            </a:r>
            <a:r>
              <a:rPr lang="ru-RU" sz="2400" dirty="0" smtClean="0">
                <a:solidFill>
                  <a:srgbClr val="000000"/>
                </a:solidFill>
              </a:rPr>
              <a:t> до </a:t>
            </a:r>
            <a:r>
              <a:rPr lang="ru-RU" sz="2400" dirty="0" err="1" smtClean="0">
                <a:solidFill>
                  <a:srgbClr val="000000"/>
                </a:solidFill>
              </a:rPr>
              <a:t>Скандинавії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 err="1" smtClean="0">
                <a:solidFill>
                  <a:srgbClr val="000000"/>
                </a:solidFill>
              </a:rPr>
              <a:t>але</a:t>
            </a:r>
            <a:r>
              <a:rPr lang="ru-RU" sz="2400" dirty="0" smtClean="0">
                <a:solidFill>
                  <a:srgbClr val="000000"/>
                </a:solidFill>
              </a:rPr>
              <a:t> у веселки </a:t>
            </a:r>
            <a:r>
              <a:rPr lang="ru-RU" sz="2400" dirty="0" err="1" smtClean="0">
                <a:solidFill>
                  <a:srgbClr val="000000"/>
                </a:solidFill>
              </a:rPr>
              <a:t>залишилася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лише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лілова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фарба</a:t>
            </a:r>
            <a:r>
              <a:rPr lang="ru-RU" sz="2400" dirty="0" smtClean="0">
                <a:solidFill>
                  <a:srgbClr val="000000"/>
                </a:solidFill>
              </a:rPr>
              <a:t>. </a:t>
            </a:r>
            <a:r>
              <a:rPr lang="ru-RU" sz="2400" dirty="0" err="1" smtClean="0">
                <a:solidFill>
                  <a:srgbClr val="000000"/>
                </a:solidFill>
              </a:rPr>
              <a:t>Незабаром</a:t>
            </a:r>
            <a:r>
              <a:rPr lang="ru-RU" sz="2400" dirty="0" smtClean="0">
                <a:solidFill>
                  <a:srgbClr val="000000"/>
                </a:solidFill>
              </a:rPr>
              <a:t> тут </a:t>
            </a:r>
            <a:r>
              <a:rPr lang="ru-RU" sz="2400" dirty="0" err="1" smtClean="0">
                <a:solidFill>
                  <a:srgbClr val="000000"/>
                </a:solidFill>
              </a:rPr>
              <a:t>опинилося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стільки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бузку</a:t>
            </a:r>
            <a:r>
              <a:rPr lang="ru-RU" sz="2400" dirty="0" smtClean="0">
                <a:solidFill>
                  <a:srgbClr val="000000"/>
                </a:solidFill>
              </a:rPr>
              <a:t>, що Сонце </a:t>
            </a:r>
            <a:r>
              <a:rPr lang="ru-RU" sz="2400" dirty="0" err="1" smtClean="0">
                <a:solidFill>
                  <a:srgbClr val="000000"/>
                </a:solidFill>
              </a:rPr>
              <a:t>вирішило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змішати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фарби</a:t>
            </a:r>
            <a:r>
              <a:rPr lang="ru-RU" sz="2400" dirty="0" smtClean="0">
                <a:solidFill>
                  <a:srgbClr val="000000"/>
                </a:solidFill>
              </a:rPr>
              <a:t> на </a:t>
            </a:r>
            <a:r>
              <a:rPr lang="ru-RU" sz="2400" dirty="0" err="1" smtClean="0">
                <a:solidFill>
                  <a:srgbClr val="000000"/>
                </a:solidFill>
              </a:rPr>
              <a:t>палітрі</a:t>
            </a:r>
            <a:r>
              <a:rPr lang="ru-RU" sz="2400" dirty="0" smtClean="0">
                <a:solidFill>
                  <a:srgbClr val="000000"/>
                </a:solidFill>
              </a:rPr>
              <a:t> Веселки і почало </a:t>
            </a:r>
            <a:r>
              <a:rPr lang="ru-RU" sz="2400" dirty="0" err="1" smtClean="0">
                <a:solidFill>
                  <a:srgbClr val="000000"/>
                </a:solidFill>
              </a:rPr>
              <a:t>сіяти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білі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промені</a:t>
            </a:r>
            <a:r>
              <a:rPr lang="ru-RU" sz="2400" dirty="0" smtClean="0">
                <a:solidFill>
                  <a:srgbClr val="000000"/>
                </a:solidFill>
              </a:rPr>
              <a:t> – так до </a:t>
            </a:r>
            <a:r>
              <a:rPr lang="ru-RU" sz="2400" dirty="0" err="1" smtClean="0">
                <a:solidFill>
                  <a:srgbClr val="000000"/>
                </a:solidFill>
              </a:rPr>
              <a:t>лілового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бузку</a:t>
            </a:r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dirty="0" err="1" smtClean="0">
                <a:solidFill>
                  <a:srgbClr val="000000"/>
                </a:solidFill>
              </a:rPr>
              <a:t>приєднався</a:t>
            </a:r>
            <a:r>
              <a:rPr lang="ru-RU" sz="2400" dirty="0" smtClean="0">
                <a:solidFill>
                  <a:srgbClr val="000000"/>
                </a:solidFill>
              </a:rPr>
              <a:t>  і </a:t>
            </a:r>
            <a:r>
              <a:rPr lang="ru-RU" sz="2400" dirty="0" err="1" smtClean="0">
                <a:solidFill>
                  <a:srgbClr val="000000"/>
                </a:solidFill>
              </a:rPr>
              <a:t>білий</a:t>
            </a:r>
            <a:r>
              <a:rPr lang="ru-RU" sz="2400" dirty="0" smtClean="0">
                <a:solidFill>
                  <a:srgbClr val="000000"/>
                </a:solidFill>
              </a:rPr>
              <a:t>.</a:t>
            </a:r>
            <a:endParaRPr lang="ru-RU" sz="2400" b="1" dirty="0" smtClean="0">
              <a:solidFill>
                <a:srgbClr val="000000"/>
              </a:solidFill>
            </a:endParaRPr>
          </a:p>
          <a:p>
            <a:pPr algn="l"/>
            <a:endParaRPr lang="ru-RU" sz="2400" b="1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Documents and Settings\Администратор\Мои документы\90619039aa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1732" y="3214686"/>
            <a:ext cx="3361087" cy="3451212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Мои документы\7b7b869c439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786190"/>
            <a:ext cx="2571768" cy="275587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488" y="2214554"/>
            <a:ext cx="3714776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Січень</a:t>
            </a:r>
            <a:r>
              <a:rPr lang="uk-UA" sz="2400" dirty="0" smtClean="0">
                <a:solidFill>
                  <a:srgbClr val="FF0000"/>
                </a:solidFill>
              </a:rPr>
              <a:t> </a:t>
            </a:r>
            <a:r>
              <a:rPr lang="uk-UA" sz="2400" dirty="0" smtClean="0"/>
              <a:t>– </a:t>
            </a:r>
            <a:r>
              <a:rPr lang="uk-UA" sz="2400" b="1" dirty="0" smtClean="0"/>
              <a:t>гвоздика.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Лютий</a:t>
            </a:r>
            <a:r>
              <a:rPr lang="uk-UA" sz="2400" dirty="0" smtClean="0"/>
              <a:t> – </a:t>
            </a:r>
            <a:r>
              <a:rPr lang="uk-UA" sz="2400" b="1" dirty="0" smtClean="0"/>
              <a:t>фіалка.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Березень</a:t>
            </a:r>
            <a:r>
              <a:rPr lang="uk-UA" sz="2400" dirty="0" smtClean="0"/>
              <a:t> – </a:t>
            </a:r>
            <a:r>
              <a:rPr lang="uk-UA" sz="2400" b="1" dirty="0" smtClean="0"/>
              <a:t>нарцис.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Квітень </a:t>
            </a:r>
            <a:r>
              <a:rPr lang="uk-UA" sz="2400" dirty="0" smtClean="0"/>
              <a:t>– </a:t>
            </a:r>
            <a:r>
              <a:rPr lang="uk-UA" sz="2400" b="1" dirty="0" smtClean="0"/>
              <a:t>горошок пахучий</a:t>
            </a:r>
            <a:r>
              <a:rPr lang="uk-UA" sz="2400" dirty="0" smtClean="0"/>
              <a:t>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Травень</a:t>
            </a:r>
            <a:r>
              <a:rPr lang="uk-UA" sz="2400" dirty="0" smtClean="0"/>
              <a:t> – </a:t>
            </a:r>
            <a:r>
              <a:rPr lang="uk-UA" sz="2400" b="1" dirty="0" smtClean="0"/>
              <a:t>лілія.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Червень</a:t>
            </a:r>
            <a:r>
              <a:rPr lang="uk-UA" sz="2400" dirty="0" smtClean="0"/>
              <a:t> – </a:t>
            </a:r>
            <a:r>
              <a:rPr lang="uk-UA" sz="2400" b="1" dirty="0" smtClean="0"/>
              <a:t>троянда.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 </a:t>
            </a: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572132" y="2285992"/>
            <a:ext cx="357186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Липень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козолист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Серпень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гладіолус.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Вересень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айстра.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Жовтень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календула.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Листопад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хризантема.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Грудень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нарцис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857224" y="1000108"/>
            <a:ext cx="7700992" cy="5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28"/>
              </a:avLst>
            </a:prstTxWarp>
          </a:bodyPr>
          <a:lstStyle/>
          <a:p>
            <a:pPr algn="ctr" rtl="0"/>
            <a:r>
              <a:rPr lang="ru-RU" sz="2000" b="1" kern="1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Квіткові</a:t>
            </a:r>
            <a:r>
              <a:rPr lang="ru-RU" sz="2000" b="1" kern="1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 </a:t>
            </a:r>
            <a:r>
              <a:rPr lang="ru-RU" sz="2000" b="1" kern="1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талісмани</a:t>
            </a:r>
            <a:r>
              <a:rPr lang="ru-RU" sz="2000" b="1" kern="1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 за </a:t>
            </a:r>
            <a:r>
              <a:rPr lang="ru-RU" sz="2000" b="1" kern="1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місяцем</a:t>
            </a:r>
            <a:r>
              <a:rPr lang="ru-RU" sz="2000" b="1" kern="1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 </a:t>
            </a:r>
            <a:r>
              <a:rPr lang="ru-RU" sz="2000" b="1" kern="10" dirty="0" err="1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/>
                <a:cs typeface="Arial"/>
              </a:rPr>
              <a:t>народження</a:t>
            </a:r>
            <a:endParaRPr lang="ru-RU" sz="2000" b="1" kern="1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488" y="3000372"/>
            <a:ext cx="5715040" cy="3000396"/>
          </a:xfrm>
          <a:solidFill>
            <a:schemeClr val="accent4">
              <a:lumMod val="40000"/>
              <a:lumOff val="60000"/>
              <a:alpha val="19000"/>
            </a:schemeClr>
          </a:solidFill>
        </p:spPr>
        <p:txBody>
          <a:bodyPr anchor="ctr">
            <a:scene3d>
              <a:camera prst="obliqueTopRight"/>
              <a:lightRig rig="threePt" dir="t"/>
            </a:scene3d>
          </a:bodyPr>
          <a:lstStyle/>
          <a:p>
            <a:pPr algn="ctr">
              <a:buNone/>
            </a:pPr>
            <a:r>
              <a:rPr lang="uk-UA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КВІТИ У ПОЕЗІЯХ</a:t>
            </a:r>
            <a:endParaRPr lang="ru-RU" sz="4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4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Администратор\Мои документы\49cfb18867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86214" cy="2443104"/>
          </a:xfrm>
          <a:prstGeom prst="rect">
            <a:avLst/>
          </a:prstGeom>
          <a:noFill/>
        </p:spPr>
      </p:pic>
      <p:pic>
        <p:nvPicPr>
          <p:cNvPr id="8" name="Picture 3" descr="C:\Documents and Settings\Администратор\Мои документы\49cfb18867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357786" y="4414896"/>
            <a:ext cx="3786214" cy="24431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Лілея</a:t>
            </a:r>
          </a:p>
          <a:p>
            <a:pPr>
              <a:buNone/>
            </a:pPr>
            <a:r>
              <a:rPr lang="uk-UA" sz="2400" dirty="0" smtClean="0"/>
              <a:t>Чуєте пахощі на клумбі в дворі?</a:t>
            </a:r>
          </a:p>
          <a:p>
            <a:pPr>
              <a:buNone/>
            </a:pPr>
            <a:r>
              <a:rPr lang="uk-UA" sz="2400" dirty="0" smtClean="0"/>
              <a:t>Це ми </a:t>
            </a:r>
            <a:r>
              <a:rPr lang="uk-UA" sz="2400" dirty="0" err="1" smtClean="0"/>
              <a:t>розквітаєм</a:t>
            </a:r>
            <a:r>
              <a:rPr lang="uk-UA" sz="2400" dirty="0" smtClean="0"/>
              <a:t> в ранковій порі.</a:t>
            </a:r>
          </a:p>
          <a:p>
            <a:pPr>
              <a:buNone/>
            </a:pPr>
            <a:r>
              <a:rPr lang="uk-UA" sz="2400" dirty="0" smtClean="0"/>
              <a:t>Тут на світанку сам дощик ходив,</a:t>
            </a:r>
          </a:p>
          <a:p>
            <a:pPr>
              <a:buNone/>
            </a:pPr>
            <a:r>
              <a:rPr lang="uk-UA" sz="2400" dirty="0" smtClean="0"/>
              <a:t>Мене, білу лілію, від сну розбудив.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1581" r="12316"/>
          <a:stretch>
            <a:fillRect/>
          </a:stretch>
        </p:blipFill>
        <p:spPr bwMode="auto">
          <a:xfrm>
            <a:off x="-214345" y="-1"/>
            <a:ext cx="9358346" cy="694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Чорнобривці</a:t>
            </a:r>
          </a:p>
          <a:p>
            <a:pPr>
              <a:buNone/>
            </a:pPr>
            <a:r>
              <a:rPr lang="uk-UA" sz="2400" dirty="0" smtClean="0"/>
              <a:t>Чорнобривці чорноброві</a:t>
            </a:r>
          </a:p>
          <a:p>
            <a:pPr>
              <a:buNone/>
            </a:pPr>
            <a:r>
              <a:rPr lang="uk-UA" sz="2400" dirty="0" smtClean="0"/>
              <a:t>Квітнуть в тиші вечоровій.</a:t>
            </a:r>
          </a:p>
          <a:p>
            <a:pPr>
              <a:buNone/>
            </a:pPr>
            <a:r>
              <a:rPr lang="uk-UA" sz="2400" dirty="0" smtClean="0"/>
              <a:t>Чорнобривці чарівні,</a:t>
            </a:r>
          </a:p>
          <a:p>
            <a:pPr>
              <a:buNone/>
            </a:pPr>
            <a:r>
              <a:rPr lang="uk-UA" sz="2400" dirty="0" smtClean="0"/>
              <a:t>Так і просяться в пісні.</a:t>
            </a:r>
            <a:endParaRPr lang="ru-RU" sz="24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Хризантеми</a:t>
            </a:r>
          </a:p>
          <a:p>
            <a:pPr>
              <a:buNone/>
            </a:pPr>
            <a:r>
              <a:rPr lang="uk-UA" sz="2400" dirty="0" smtClean="0"/>
              <a:t>Я – весела хризантема,</a:t>
            </a:r>
          </a:p>
          <a:p>
            <a:pPr>
              <a:buNone/>
            </a:pPr>
            <a:r>
              <a:rPr lang="uk-UA" sz="2400" dirty="0" smtClean="0"/>
              <a:t>Я красуюсь восени, </a:t>
            </a:r>
          </a:p>
          <a:p>
            <a:pPr>
              <a:buNone/>
            </a:pPr>
            <a:r>
              <a:rPr lang="uk-UA" sz="2400" dirty="0" smtClean="0"/>
              <a:t>Хоч і холод,</a:t>
            </a:r>
            <a:r>
              <a:rPr lang="ru-RU" sz="2400" dirty="0" smtClean="0"/>
              <a:t> ми </a:t>
            </a:r>
            <a:r>
              <a:rPr lang="ru-RU" sz="2400" dirty="0" err="1" smtClean="0"/>
              <a:t>цвітемо</a:t>
            </a:r>
            <a:r>
              <a:rPr lang="ru-RU" sz="2400" dirty="0" smtClean="0"/>
              <a:t>,</a:t>
            </a:r>
          </a:p>
          <a:p>
            <a:pPr>
              <a:buNone/>
            </a:pPr>
            <a:r>
              <a:rPr lang="uk-UA" sz="2400" dirty="0" smtClean="0"/>
              <a:t>І весняні </a:t>
            </a:r>
            <a:r>
              <a:rPr lang="uk-UA" sz="2400" dirty="0" err="1" smtClean="0"/>
              <a:t>бачим</a:t>
            </a:r>
            <a:r>
              <a:rPr lang="uk-UA" sz="2400" dirty="0" smtClean="0"/>
              <a:t> сни.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Проліски</a:t>
            </a:r>
          </a:p>
          <a:p>
            <a:pPr>
              <a:buNone/>
            </a:pPr>
            <a:r>
              <a:rPr lang="uk-UA" sz="2400" dirty="0" smtClean="0"/>
              <a:t>Одягла весна нас у вбрання</a:t>
            </a:r>
          </a:p>
          <a:p>
            <a:pPr>
              <a:buNone/>
            </a:pPr>
            <a:r>
              <a:rPr lang="uk-UA" sz="2400" dirty="0" smtClean="0"/>
              <a:t>Із ясної просині,</a:t>
            </a:r>
          </a:p>
          <a:p>
            <a:pPr>
              <a:buNone/>
            </a:pPr>
            <a:r>
              <a:rPr lang="uk-UA" sz="2400" dirty="0" smtClean="0"/>
              <a:t>Й розкидала навмання </a:t>
            </a:r>
          </a:p>
          <a:p>
            <a:pPr>
              <a:buNone/>
            </a:pPr>
            <a:r>
              <a:rPr lang="uk-UA" sz="2400" dirty="0" smtClean="0"/>
              <a:t>Голубенькі проліски.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Айстри</a:t>
            </a:r>
          </a:p>
          <a:p>
            <a:pPr>
              <a:buNone/>
            </a:pPr>
            <a:r>
              <a:rPr lang="uk-UA" sz="2400" dirty="0" smtClean="0"/>
              <a:t>Ми – айстри різнокольорові,</a:t>
            </a:r>
          </a:p>
          <a:p>
            <a:pPr>
              <a:buNone/>
            </a:pPr>
            <a:r>
              <a:rPr lang="uk-UA" sz="2400" dirty="0" err="1" smtClean="0"/>
              <a:t>Ростем</a:t>
            </a:r>
            <a:r>
              <a:rPr lang="uk-UA" sz="2400" dirty="0" smtClean="0"/>
              <a:t> і тут, і там,</a:t>
            </a:r>
          </a:p>
          <a:p>
            <a:pPr>
              <a:buNone/>
            </a:pPr>
            <a:r>
              <a:rPr lang="uk-UA" sz="2400" dirty="0" smtClean="0"/>
              <a:t>І весело гойдаючись,</a:t>
            </a:r>
          </a:p>
          <a:p>
            <a:pPr>
              <a:buNone/>
            </a:pPr>
            <a:r>
              <a:rPr lang="uk-UA" sz="2400" dirty="0" err="1" smtClean="0"/>
              <a:t>Співаєм</a:t>
            </a:r>
            <a:r>
              <a:rPr lang="uk-UA" sz="2400" dirty="0" smtClean="0"/>
              <a:t> школярам.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Жоржини</a:t>
            </a:r>
          </a:p>
          <a:p>
            <a:pPr>
              <a:buNone/>
            </a:pPr>
            <a:r>
              <a:rPr lang="uk-UA" sz="2400" dirty="0" smtClean="0"/>
              <a:t>Ми – пізні жоржини, </a:t>
            </a:r>
          </a:p>
          <a:p>
            <a:pPr>
              <a:buNone/>
            </a:pPr>
            <a:r>
              <a:rPr lang="uk-UA" sz="2400" dirty="0" smtClean="0"/>
              <a:t>Червоні і білі,</a:t>
            </a:r>
          </a:p>
          <a:p>
            <a:pPr>
              <a:buNone/>
            </a:pPr>
            <a:r>
              <a:rPr lang="uk-UA" sz="2400" dirty="0" smtClean="0"/>
              <a:t>Прокинулись нині</a:t>
            </a:r>
          </a:p>
          <a:p>
            <a:pPr>
              <a:buNone/>
            </a:pPr>
            <a:r>
              <a:rPr lang="uk-UA" sz="2400" dirty="0" smtClean="0"/>
              <a:t>В саду край стежини.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2214554"/>
            <a:ext cx="5157796" cy="2960697"/>
          </a:xfrm>
        </p:spPr>
        <p:txBody>
          <a:bodyPr/>
          <a:lstStyle/>
          <a:p>
            <a:pPr algn="ctr">
              <a:buNone/>
            </a:pPr>
            <a:r>
              <a:rPr lang="uk-UA" sz="6000" b="1" dirty="0" smtClean="0">
                <a:solidFill>
                  <a:srgbClr val="00B0F0"/>
                </a:solidFill>
                <a:latin typeface="Alexandra Script" pitchFamily="66" charset="0"/>
              </a:rPr>
              <a:t>Бузок</a:t>
            </a:r>
          </a:p>
          <a:p>
            <a:pPr>
              <a:buNone/>
            </a:pPr>
            <a:r>
              <a:rPr lang="uk-UA" sz="2400" dirty="0" smtClean="0"/>
              <a:t>Як весною зацвітаю, </a:t>
            </a:r>
          </a:p>
          <a:p>
            <a:pPr>
              <a:buNone/>
            </a:pPr>
            <a:r>
              <a:rPr lang="uk-UA" sz="2400" dirty="0" smtClean="0"/>
              <a:t>Линуть пахощі по гаю.</a:t>
            </a:r>
          </a:p>
          <a:p>
            <a:pPr>
              <a:buNone/>
            </a:pPr>
            <a:r>
              <a:rPr lang="uk-UA" sz="2400" dirty="0" smtClean="0"/>
              <a:t>В квітах щастя всі шукають,</a:t>
            </a:r>
          </a:p>
          <a:p>
            <a:pPr>
              <a:buNone/>
            </a:pPr>
            <a:r>
              <a:rPr lang="uk-UA" sz="2400" dirty="0" smtClean="0"/>
              <a:t>Тільки, жаль, гілки ламають.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00298" y="2500306"/>
            <a:ext cx="6143668" cy="3929090"/>
          </a:xfrm>
          <a:solidFill>
            <a:schemeClr val="accent4">
              <a:lumMod val="40000"/>
              <a:lumOff val="60000"/>
              <a:alpha val="19000"/>
            </a:schemeClr>
          </a:solidFill>
        </p:spPr>
        <p:txBody>
          <a:bodyPr>
            <a:scene3d>
              <a:camera prst="obliqueTopRight"/>
              <a:lightRig rig="threePt" dir="t"/>
            </a:scene3d>
          </a:bodyPr>
          <a:lstStyle/>
          <a:p>
            <a:pPr>
              <a:buNone/>
            </a:pPr>
            <a:r>
              <a:rPr lang="uk-UA" sz="2400" dirty="0" smtClean="0"/>
              <a:t>	Робота  над  проектом «Парад  квітів  біля  школи» дійсно  підтвердила,що  завдяки  творчому  підходу  та  наполегливій  праці  можна  створити  біля  навчального  закладу  справжнє  диво.  Результатом роботи над проектом є </a:t>
            </a:r>
            <a:r>
              <a:rPr lang="uk-UA" sz="2400" dirty="0" err="1" smtClean="0"/>
              <a:t>облаштовані</a:t>
            </a:r>
            <a:r>
              <a:rPr lang="uk-UA" sz="2400" dirty="0" smtClean="0"/>
              <a:t>, доглянуті клумби, шкільний садок. Крім того, діти збагатились знаннями про квіти, походження їхніх назв. Завдяки облаштуванню клумб у дітей з’явилося почуття естетики, прививаються навички трудової дисципліни. Проект мети досяг.</a:t>
            </a:r>
            <a:endParaRPr lang="ru-RU" sz="2400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29026" y="2071678"/>
            <a:ext cx="4714940" cy="3929090"/>
          </a:xfrm>
          <a:solidFill>
            <a:schemeClr val="accent4">
              <a:lumMod val="40000"/>
              <a:lumOff val="60000"/>
              <a:alpha val="19000"/>
            </a:schemeClr>
          </a:solidFill>
        </p:spPr>
        <p:txBody>
          <a:bodyPr>
            <a:scene3d>
              <a:camera prst="obliqueTopRight"/>
              <a:lightRig rig="threePt" dir="t"/>
            </a:scene3d>
          </a:bodyPr>
          <a:lstStyle/>
          <a:p>
            <a:pPr>
              <a:buNone/>
            </a:pPr>
            <a:r>
              <a:rPr lang="uk-UA" sz="2400" dirty="0" smtClean="0"/>
              <a:t>У Марківській школі квіти ростуть,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Щороку вони розцвітають.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Влітку над ними бджоли гудуть,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Радіють і мед збирають.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Багато на клумбах красивих квіток,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Всіх я злічити не зможу.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Мабуть, сплету я із них вінок,</a:t>
            </a:r>
            <a:endParaRPr lang="ru-RU" sz="2400" dirty="0" smtClean="0"/>
          </a:p>
          <a:p>
            <a:pPr>
              <a:buNone/>
            </a:pPr>
            <a:r>
              <a:rPr lang="uk-UA" sz="2400" dirty="0" smtClean="0"/>
              <a:t>На сонечко буде він схожий.</a:t>
            </a:r>
            <a:endParaRPr lang="ru-RU" sz="2400" dirty="0" smtClean="0"/>
          </a:p>
          <a:p>
            <a:endParaRPr lang="ru-RU" sz="2400" dirty="0"/>
          </a:p>
        </p:txBody>
      </p:sp>
      <p:pic>
        <p:nvPicPr>
          <p:cNvPr id="2051" name="Picture 3" descr="C:\Documents and Settings\Администратор\Мои документы\49cfb18867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86214" cy="2443104"/>
          </a:xfrm>
          <a:prstGeom prst="rect">
            <a:avLst/>
          </a:prstGeom>
          <a:noFill/>
        </p:spPr>
      </p:pic>
      <p:pic>
        <p:nvPicPr>
          <p:cNvPr id="8" name="Picture 3" descr="C:\Documents and Settings\Администратор\Мои документы\49cfb188676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5357786" y="4414896"/>
            <a:ext cx="3786214" cy="24431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-214346" y="0"/>
            <a:ext cx="9179651" cy="686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-31319" y="0"/>
            <a:ext cx="91753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2132" r="11764"/>
          <a:stretch>
            <a:fillRect/>
          </a:stretch>
        </p:blipFill>
        <p:spPr bwMode="auto">
          <a:xfrm>
            <a:off x="-98292" y="0"/>
            <a:ext cx="92422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2132" r="11764"/>
          <a:stretch>
            <a:fillRect/>
          </a:stretch>
        </p:blipFill>
        <p:spPr bwMode="auto">
          <a:xfrm>
            <a:off x="0" y="-86115"/>
            <a:ext cx="9358346" cy="6944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2132" r="12316"/>
          <a:stretch>
            <a:fillRect/>
          </a:stretch>
        </p:blipFill>
        <p:spPr bwMode="auto">
          <a:xfrm>
            <a:off x="0" y="0"/>
            <a:ext cx="91753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85728"/>
            <a:ext cx="8858280" cy="642942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ОПИС ПРОЕКТУ</a:t>
            </a:r>
            <a:endParaRPr lang="ru-RU" b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	Ми 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провели екологічне дослідження з метою вивчення думки учнів про те, </a:t>
            </a: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якими квітами можна прикрасити шкільне подвір’я, впорядкувавши клумби.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	1.Чи потрібне естетичне оформлення шкільному подвір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’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ю: 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так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ні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?</a:t>
            </a: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	2. Хто повинен брати  участь у створенні квітника біля школи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учні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батьки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вчителі; працівники  школи ?</a:t>
            </a: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    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3. Хто  повинен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доглядати  за квітами на  шкільній  ділянці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: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учні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батьки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</a:p>
          <a:p>
            <a:pPr>
              <a:buNone/>
            </a:pP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вчителі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;</a:t>
            </a: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працівники  школи</a:t>
            </a:r>
            <a:r>
              <a:rPr lang="ru-RU" i="1" dirty="0" smtClean="0">
                <a:solidFill>
                  <a:schemeClr val="bg2">
                    <a:lumMod val="10000"/>
                  </a:schemeClr>
                </a:solidFill>
              </a:rPr>
              <a:t> ?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	За 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допомогою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проведеного екологічного  дослідження учні  виявили,що </a:t>
            </a: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шкільному  подвір’ю необхідне озеленення (98% відповіли  «так»).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	Дослідження  показало,що,на думку учнів, у створенні квітника повинні  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бра-</a:t>
            </a:r>
            <a:endParaRPr lang="uk-UA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ти  участь у рівній мірі вчителі,батьки та учні,а доглядати за клумбами 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повин-</a:t>
            </a:r>
            <a:endParaRPr lang="uk-UA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ні учні (92%),учителі та працівники школи (75%).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	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hablon45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пекс">
  <a:themeElements>
    <a:clrScheme name="Другая 2">
      <a:dk1>
        <a:srgbClr val="FFE635"/>
      </a:dk1>
      <a:lt1>
        <a:srgbClr val="FF0000"/>
      </a:lt1>
      <a:dk2>
        <a:srgbClr val="FFC000"/>
      </a:dk2>
      <a:lt2>
        <a:srgbClr val="C00000"/>
      </a:lt2>
      <a:accent1>
        <a:srgbClr val="F8DECE"/>
      </a:accent1>
      <a:accent2>
        <a:srgbClr val="F8DECE"/>
      </a:accent2>
      <a:accent3>
        <a:srgbClr val="FDF5D5"/>
      </a:accent3>
      <a:accent4>
        <a:srgbClr val="FEE6D7"/>
      </a:accent4>
      <a:accent5>
        <a:srgbClr val="E3EAF7"/>
      </a:accent5>
      <a:accent6>
        <a:srgbClr val="FFED73"/>
      </a:accent6>
      <a:hlink>
        <a:srgbClr val="CEB400"/>
      </a:hlink>
      <a:folHlink>
        <a:srgbClr val="FEB68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shablon45</Template>
  <TotalTime>356</TotalTime>
  <Words>272</Words>
  <Application>Microsoft Office PowerPoint</Application>
  <PresentationFormat>Экран (4:3)</PresentationFormat>
  <Paragraphs>85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shablon45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INFINITY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40</cp:revision>
  <dcterms:created xsi:type="dcterms:W3CDTF">2015-04-05T12:05:31Z</dcterms:created>
  <dcterms:modified xsi:type="dcterms:W3CDTF">2015-04-08T16:40:37Z</dcterms:modified>
</cp:coreProperties>
</file>