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65" r:id="rId3"/>
    <p:sldId id="267" r:id="rId4"/>
    <p:sldId id="262" r:id="rId5"/>
    <p:sldId id="257" r:id="rId6"/>
    <p:sldId id="269" r:id="rId7"/>
    <p:sldId id="268" r:id="rId8"/>
    <p:sldId id="264" r:id="rId9"/>
    <p:sldId id="276" r:id="rId10"/>
    <p:sldId id="278" r:id="rId11"/>
    <p:sldId id="271" r:id="rId12"/>
    <p:sldId id="258" r:id="rId13"/>
    <p:sldId id="272" r:id="rId14"/>
    <p:sldId id="279" r:id="rId15"/>
    <p:sldId id="281" r:id="rId16"/>
    <p:sldId id="273" r:id="rId17"/>
    <p:sldId id="274" r:id="rId18"/>
    <p:sldId id="280" r:id="rId19"/>
    <p:sldId id="275" r:id="rId20"/>
    <p:sldId id="26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4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365104"/>
            <a:ext cx="6912768" cy="1656184"/>
          </a:xfrm>
        </p:spPr>
        <p:txBody>
          <a:bodyPr/>
          <a:lstStyle/>
          <a:p>
            <a:pPr marL="0" indent="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Презентацію створила учитель початкових класів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Нагірнянської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ЗОШ І- ІІІ ступенів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692696"/>
            <a:ext cx="6984776" cy="3513544"/>
          </a:xfrm>
        </p:spPr>
        <p:txBody>
          <a:bodyPr>
            <a:normAutofit/>
          </a:bodyPr>
          <a:lstStyle/>
          <a:p>
            <a:pPr marL="2103120" lvl="7" indent="0">
              <a:buNone/>
            </a:pPr>
            <a:r>
              <a:rPr lang="uk-UA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Переваги сонячної енергії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091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661248"/>
            <a:ext cx="8064895" cy="792088"/>
          </a:xfrm>
        </p:spPr>
        <p:txBody>
          <a:bodyPr/>
          <a:lstStyle/>
          <a:p>
            <a:r>
              <a:rPr lang="uk-UA" dirty="0" smtClean="0"/>
              <a:t>ЗЕЛЕНА ЕНЕРГІЯ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7848871" cy="491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4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Фізкультхвилинка Райдуг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2675" y="238096"/>
            <a:ext cx="8280920" cy="625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792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22" y="620688"/>
            <a:ext cx="7138354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14032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08720"/>
            <a:ext cx="6840760" cy="463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799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29200"/>
            <a:ext cx="6948265" cy="1080120"/>
          </a:xfrm>
        </p:spPr>
        <p:txBody>
          <a:bodyPr/>
          <a:lstStyle/>
          <a:p>
            <a:r>
              <a:rPr lang="uk-UA" dirty="0" smtClean="0"/>
              <a:t>СОНЯЧНІ БАТАРЕЇ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20688"/>
            <a:ext cx="7776864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4573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5" y="5301208"/>
            <a:ext cx="5976664" cy="1080120"/>
          </a:xfrm>
        </p:spPr>
        <p:txBody>
          <a:bodyPr/>
          <a:lstStyle/>
          <a:p>
            <a:r>
              <a:rPr lang="uk-UA" sz="4000" dirty="0" smtClean="0"/>
              <a:t>Сонячні батареї  на кораблі  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851" y="548680"/>
            <a:ext cx="734481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860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48680"/>
            <a:ext cx="7720343" cy="568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89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64704"/>
            <a:ext cx="712879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2915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157192"/>
            <a:ext cx="6512511" cy="1224136"/>
          </a:xfrm>
        </p:spPr>
        <p:txBody>
          <a:bodyPr/>
          <a:lstStyle/>
          <a:p>
            <a:r>
              <a:rPr lang="uk-UA" dirty="0" smtClean="0"/>
              <a:t>Сонячні світильники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20688"/>
            <a:ext cx="4261779" cy="42484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121" y="620688"/>
            <a:ext cx="3937342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879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88484"/>
            <a:ext cx="6624736" cy="474123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7" y="5445224"/>
            <a:ext cx="7190184" cy="1080120"/>
          </a:xfrm>
        </p:spPr>
        <p:txBody>
          <a:bodyPr/>
          <a:lstStyle/>
          <a:p>
            <a:r>
              <a:rPr lang="uk-UA" dirty="0" smtClean="0"/>
              <a:t>ПІДЙОМНИК У ГОРАХ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785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437112"/>
            <a:ext cx="4032448" cy="1143000"/>
          </a:xfrm>
        </p:spPr>
        <p:txBody>
          <a:bodyPr/>
          <a:lstStyle/>
          <a:p>
            <a:r>
              <a:rPr lang="uk-UA" dirty="0" smtClean="0"/>
              <a:t>ребус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648"/>
            <a:ext cx="784887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214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chemeClr val="bg1"/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80920" cy="6192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97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dirty="0" smtClean="0"/>
              <a:t>Види енергії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731520"/>
            <a:ext cx="6644208" cy="3474720"/>
          </a:xfrm>
        </p:spPr>
        <p:txBody>
          <a:bodyPr>
            <a:normAutofit/>
          </a:bodyPr>
          <a:lstStyle/>
          <a:p>
            <a:r>
              <a:rPr lang="uk-UA" sz="4400" dirty="0" smtClean="0"/>
              <a:t>Енергія руху</a:t>
            </a:r>
          </a:p>
          <a:p>
            <a:r>
              <a:rPr lang="uk-UA" sz="4400" dirty="0" smtClean="0"/>
              <a:t>Енергія світла</a:t>
            </a:r>
          </a:p>
          <a:p>
            <a:r>
              <a:rPr lang="uk-UA" sz="4400" dirty="0" smtClean="0"/>
              <a:t>Енергія тепла </a:t>
            </a:r>
          </a:p>
          <a:p>
            <a:r>
              <a:rPr lang="uk-UA" sz="4400" dirty="0" smtClean="0"/>
              <a:t>Електрична енергія</a:t>
            </a:r>
          </a:p>
        </p:txBody>
      </p:sp>
    </p:spTree>
    <p:extLst>
      <p:ext uri="{BB962C8B-B14F-4D97-AF65-F5344CB8AC3E}">
        <p14:creationId xmlns:p14="http://schemas.microsoft.com/office/powerpoint/2010/main" val="268286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79296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2569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200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1" y="5661248"/>
            <a:ext cx="6696743" cy="648072"/>
          </a:xfrm>
        </p:spPr>
        <p:txBody>
          <a:bodyPr/>
          <a:lstStyle/>
          <a:p>
            <a:r>
              <a:rPr lang="uk-UA" dirty="0" smtClean="0"/>
              <a:t>Джерело енергії</a:t>
            </a:r>
            <a:endParaRPr lang="ru-RU" dirty="0"/>
          </a:p>
        </p:txBody>
      </p:sp>
      <p:pic>
        <p:nvPicPr>
          <p:cNvPr id="8194" name="Picture 2" descr="C:\Users\123\AppData\Local\Microsoft\Windows\Temporary Internet Files\Content.IE5\OXB9Q4SC\The_Sun_by_the_Atmospheric_Imaging_Assembly_of_NASA's_Solar_Dynamics_Observatory_-_20100819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057" y="731838"/>
            <a:ext cx="3640686" cy="347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123\AppData\Local\Microsoft\Windows\Temporary Internet Files\Content.IE5\OXB9Q4SC\The_Sun_by_the_Atmospheric_Imaging_Assembly_of_NASA's_Solar_Dynamics_Observatory_-_2010081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00676"/>
            <a:ext cx="5904656" cy="51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9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3" y="5301208"/>
            <a:ext cx="7560840" cy="1296144"/>
          </a:xfrm>
        </p:spPr>
        <p:txBody>
          <a:bodyPr/>
          <a:lstStyle/>
          <a:p>
            <a:r>
              <a:rPr lang="uk-UA" dirty="0" smtClean="0"/>
              <a:t>ДЖЕРЕЛА ЕНЕРГІЇ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1672"/>
            <a:ext cx="7776864" cy="4821504"/>
          </a:xfrm>
        </p:spPr>
      </p:pic>
    </p:spTree>
    <p:extLst>
      <p:ext uri="{BB962C8B-B14F-4D97-AF65-F5344CB8AC3E}">
        <p14:creationId xmlns:p14="http://schemas.microsoft.com/office/powerpoint/2010/main" val="42000578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5445224"/>
            <a:ext cx="6696743" cy="1080120"/>
          </a:xfrm>
        </p:spPr>
        <p:txBody>
          <a:bodyPr/>
          <a:lstStyle/>
          <a:p>
            <a:r>
              <a:rPr lang="uk-UA" dirty="0" smtClean="0"/>
              <a:t>ДЖЕРЕЛА ЕНЕРГІЇ</a:t>
            </a:r>
            <a:endParaRPr lang="ru-RU" dirty="0"/>
          </a:p>
        </p:txBody>
      </p:sp>
      <p:pic>
        <p:nvPicPr>
          <p:cNvPr id="1027" name="Picture 3" descr="C:\Users\123\AppData\Local\Microsoft\Windows\Temporary Internet Files\Content.IE5\D03KZPDG\325px-Windmills_D1-D4_%28Thornton_Bank%29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04899"/>
            <a:ext cx="4032448" cy="469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23\AppData\Local\Microsoft\Windows\Temporary Internet Files\Content.IE5\3LJAW1DV\250px-Kiev_Pirogiv_windmills_060927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3744416" cy="458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0058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3289" y="5561434"/>
            <a:ext cx="7152092" cy="1179934"/>
          </a:xfrm>
        </p:spPr>
        <p:txBody>
          <a:bodyPr/>
          <a:lstStyle/>
          <a:p>
            <a:r>
              <a:rPr lang="uk-UA" dirty="0" smtClean="0"/>
              <a:t>ВИДИ ЕНЕРГІЇ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142999" y="260648"/>
            <a:ext cx="3346704" cy="3945591"/>
          </a:xfrm>
        </p:spPr>
        <p:txBody>
          <a:bodyPr/>
          <a:lstStyle/>
          <a:p>
            <a:pPr marL="45720" indent="0">
              <a:buNone/>
            </a:pPr>
            <a:r>
              <a:rPr lang="uk-UA" sz="3200" u="sng" dirty="0" smtClean="0"/>
              <a:t>ВИЧЕРПНА</a:t>
            </a:r>
          </a:p>
          <a:p>
            <a:pPr marL="45720" indent="0">
              <a:buNone/>
            </a:pPr>
            <a:r>
              <a:rPr lang="uk-UA" dirty="0" smtClean="0"/>
              <a:t>ЕНЕРГІЯ КОРИСНИХ КОПАЛИН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427984" y="245771"/>
            <a:ext cx="3851904" cy="4017600"/>
          </a:xfrm>
        </p:spPr>
        <p:txBody>
          <a:bodyPr/>
          <a:lstStyle/>
          <a:p>
            <a:pPr marL="1207008" lvl="4" indent="0">
              <a:buNone/>
            </a:pPr>
            <a:r>
              <a:rPr lang="uk-UA" sz="3200" u="sng" dirty="0" smtClean="0"/>
              <a:t>НЕВИЧЕРПНА</a:t>
            </a:r>
          </a:p>
          <a:p>
            <a:pPr marL="1207008" lvl="4" indent="0">
              <a:buNone/>
            </a:pPr>
            <a:r>
              <a:rPr lang="uk-UA" sz="2800" dirty="0" smtClean="0">
                <a:solidFill>
                  <a:schemeClr val="accent3">
                    <a:lumMod val="50000"/>
                  </a:schemeClr>
                </a:solidFill>
              </a:rPr>
              <a:t>ЗЕЛЕНА</a:t>
            </a:r>
          </a:p>
          <a:p>
            <a:pPr marL="45720" indent="0">
              <a:buNone/>
            </a:pPr>
            <a:r>
              <a:rPr lang="uk-UA" dirty="0" smtClean="0">
                <a:solidFill>
                  <a:schemeClr val="tx1"/>
                </a:solidFill>
              </a:rPr>
              <a:t>СОНЦЯ</a:t>
            </a:r>
          </a:p>
          <a:p>
            <a:pPr marL="45720" indent="0">
              <a:buNone/>
            </a:pPr>
            <a:r>
              <a:rPr lang="uk-UA" dirty="0" smtClean="0">
                <a:solidFill>
                  <a:schemeClr val="tx1"/>
                </a:solidFill>
              </a:rPr>
              <a:t>ВІТРУ</a:t>
            </a:r>
          </a:p>
          <a:p>
            <a:pPr marL="45720" indent="0">
              <a:buNone/>
            </a:pPr>
            <a:r>
              <a:rPr lang="uk-UA" dirty="0" smtClean="0">
                <a:solidFill>
                  <a:schemeClr val="tx1"/>
                </a:solidFill>
              </a:rPr>
              <a:t>ВОДИ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536" y="1844823"/>
            <a:ext cx="3425845" cy="3096345"/>
          </a:xfrm>
          <a:prstGeom prst="rect">
            <a:avLst/>
          </a:prstGeom>
        </p:spPr>
      </p:pic>
      <p:pic>
        <p:nvPicPr>
          <p:cNvPr id="2050" name="Picture 2" descr="C:\Users\123\AppData\Local\Microsoft\Windows\Temporary Internet Files\Content.IE5\OXB9Q4SC\200px-Cooking_with_gas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79" y="1551427"/>
            <a:ext cx="2850686" cy="243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23\AppData\Local\Microsoft\Windows\Temporary Internet Files\Content.IE5\2UTRXNFT\250px-Grube_Messel_%C3%96lschiefer_2005-09-24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282466"/>
            <a:ext cx="1949206" cy="235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123\AppData\Local\Microsoft\Windows\Temporary Internet Files\Content.IE5\D03KZPDG\ai-162231-aux-head-20150730_neft_t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5"/>
            <a:ext cx="1800200" cy="238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53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280920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64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315</TotalTime>
  <Words>54</Words>
  <Application>Microsoft Office PowerPoint</Application>
  <PresentationFormat>Экран (4:3)</PresentationFormat>
  <Paragraphs>24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Презентацію створила учитель початкових класів Нагірнянської ЗОШ І- ІІІ ступенів</vt:lpstr>
      <vt:lpstr>ребус</vt:lpstr>
      <vt:lpstr>Види енергії</vt:lpstr>
      <vt:lpstr>Презентация PowerPoint</vt:lpstr>
      <vt:lpstr>Джерело енергії</vt:lpstr>
      <vt:lpstr>ДЖЕРЕЛА ЕНЕРГІЇ</vt:lpstr>
      <vt:lpstr>ДЖЕРЕЛА ЕНЕРГІЇ</vt:lpstr>
      <vt:lpstr>ВИДИ ЕНЕРГІЇ</vt:lpstr>
      <vt:lpstr>Презентация PowerPoint</vt:lpstr>
      <vt:lpstr>ЗЕЛЕНА ЕНЕРГІЯ</vt:lpstr>
      <vt:lpstr>Презентация PowerPoint</vt:lpstr>
      <vt:lpstr>Презентация PowerPoint</vt:lpstr>
      <vt:lpstr>Презентация PowerPoint</vt:lpstr>
      <vt:lpstr>СОНЯЧНІ БАТАРЕЇ </vt:lpstr>
      <vt:lpstr>Сонячні батареї  на кораблі  </vt:lpstr>
      <vt:lpstr>Презентация PowerPoint</vt:lpstr>
      <vt:lpstr>Презентация PowerPoint</vt:lpstr>
      <vt:lpstr>Сонячні світильники</vt:lpstr>
      <vt:lpstr>ПІДЙОМНИК У ГОРАХ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123</cp:lastModifiedBy>
  <cp:revision>25</cp:revision>
  <dcterms:created xsi:type="dcterms:W3CDTF">2016-11-28T15:13:52Z</dcterms:created>
  <dcterms:modified xsi:type="dcterms:W3CDTF">2017-02-23T16:40:32Z</dcterms:modified>
</cp:coreProperties>
</file>