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59" r:id="rId10"/>
    <p:sldId id="260" r:id="rId11"/>
    <p:sldId id="273" r:id="rId12"/>
    <p:sldId id="272" r:id="rId13"/>
    <p:sldId id="269" r:id="rId14"/>
    <p:sldId id="274" r:id="rId15"/>
    <p:sldId id="27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d3972b63b37dd9af987c46a818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859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8F888"/>
              </a:gs>
              <a:gs pos="100000">
                <a:srgbClr val="3CDC38"/>
              </a:gs>
            </a:gsLst>
            <a:path path="rect">
              <a:fillToRect r="100000" b="10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357554" y="785794"/>
            <a:ext cx="5580062" cy="50006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1" i="0" u="none" strike="noStrike" kern="1200" cap="none" spc="0" normalizeH="0" baseline="0" noProof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Леге́нда </a:t>
            </a:r>
            <a:r>
              <a:rPr kumimoji="0" lang="ru-RU" sz="3200" b="1" i="1" u="none" strike="noStrike" kern="1200" cap="none" spc="0" normalizeH="0" baseline="0" noProof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ru-RU" sz="3200" b="0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лат. legenda — те, що слід прочитати)</a:t>
            </a: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— </a:t>
            </a:r>
            <a:r>
              <a:rPr kumimoji="0" lang="ru-RU" sz="3200" b="1" i="0" u="none" strike="noStrike" kern="1200" cap="none" spc="0" normalizeH="0" baseline="0" noProof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жанр літератури і фольклору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8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4" descr="position_b_1290783580_100_294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928670"/>
            <a:ext cx="3322892" cy="4429156"/>
          </a:xfrm>
          <a:prstGeom prst="rect">
            <a:avLst/>
          </a:prstGeom>
          <a:noFill/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3463454"/>
            <a:ext cx="3559547" cy="2680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4" name="Picture 6" descr="http://podrobnosti.ua/upload/news/2010/12/28/743226_3.jpg"/>
          <p:cNvPicPr>
            <a:picLocks noChangeAspect="1" noChangeArrowheads="1"/>
          </p:cNvPicPr>
          <p:nvPr/>
        </p:nvPicPr>
        <p:blipFill>
          <a:blip r:embed="rId2"/>
          <a:srcRect l="17455" r="15636"/>
          <a:stretch>
            <a:fillRect/>
          </a:stretch>
        </p:blipFill>
        <p:spPr bwMode="auto">
          <a:xfrm>
            <a:off x="5429256" y="785794"/>
            <a:ext cx="3286148" cy="3929090"/>
          </a:xfrm>
          <a:prstGeom prst="rect">
            <a:avLst/>
          </a:prstGeom>
          <a:noFill/>
        </p:spPr>
      </p:pic>
      <p:pic>
        <p:nvPicPr>
          <p:cNvPr id="27650" name="Picture 2" descr="http://dg50.mycdn.me/getImage?photoId=535139822036&amp;photoType=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14290"/>
            <a:ext cx="5072098" cy="6210732"/>
          </a:xfrm>
          <a:prstGeom prst="rect">
            <a:avLst/>
          </a:prstGeom>
          <a:noFill/>
        </p:spPr>
      </p:pic>
      <p:pic>
        <p:nvPicPr>
          <p:cNvPr id="27652" name="Picture 4" descr="http://psb4ukr.natocdn.work/2015/04/synyo_shovta_strichka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29224" y="5000636"/>
            <a:ext cx="3714776" cy="11207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svitppt.com.ua/images/45/44315/960/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www.religruss.info/uploads/posts/2014-09/1411615617_sumskaya-eparhiy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28604"/>
            <a:ext cx="3643338" cy="2732504"/>
          </a:xfrm>
          <a:prstGeom prst="rect">
            <a:avLst/>
          </a:prstGeom>
          <a:noFill/>
        </p:spPr>
      </p:pic>
      <p:pic>
        <p:nvPicPr>
          <p:cNvPr id="25604" name="Picture 4" descr="http://www.smr.gov.ua/uploads/posts/2013-04/1366781682_altanka.jpeg"/>
          <p:cNvPicPr>
            <a:picLocks noChangeAspect="1" noChangeArrowheads="1"/>
          </p:cNvPicPr>
          <p:nvPr/>
        </p:nvPicPr>
        <p:blipFill>
          <a:blip r:embed="rId3"/>
          <a:srcRect b="1249"/>
          <a:stretch>
            <a:fillRect/>
          </a:stretch>
        </p:blipFill>
        <p:spPr bwMode="auto">
          <a:xfrm>
            <a:off x="4500562" y="428604"/>
            <a:ext cx="4267200" cy="5643602"/>
          </a:xfrm>
          <a:prstGeom prst="rect">
            <a:avLst/>
          </a:prstGeom>
          <a:noFill/>
        </p:spPr>
      </p:pic>
      <p:pic>
        <p:nvPicPr>
          <p:cNvPr id="25606" name="Picture 6" descr="http://photo.turmir.com/uploads/user_130/Ukraine/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3286124"/>
            <a:ext cx="4344957" cy="31718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8" name="Picture 8" descr="http://static.iloveukraine.com.ua/p/0/66/66745/478d112422386ac4816f732511620530_600x10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3321843"/>
            <a:ext cx="4071966" cy="3321867"/>
          </a:xfrm>
          <a:prstGeom prst="rect">
            <a:avLst/>
          </a:prstGeom>
          <a:noFill/>
        </p:spPr>
      </p:pic>
      <p:pic>
        <p:nvPicPr>
          <p:cNvPr id="30722" name="Picture 2" descr="https://img-fotki.yandex.ru/get/5807/123177916.317/0_128f94_ef5ce271_X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0"/>
            <a:ext cx="4190976" cy="3143232"/>
          </a:xfrm>
          <a:prstGeom prst="rect">
            <a:avLst/>
          </a:prstGeom>
          <a:noFill/>
        </p:spPr>
      </p:pic>
      <p:pic>
        <p:nvPicPr>
          <p:cNvPr id="30724" name="Picture 4" descr="http://img.narodna.pravda.com.ua/images/doc/3/f/3fd63-p629005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4" y="0"/>
            <a:ext cx="4381499" cy="3286124"/>
          </a:xfrm>
          <a:prstGeom prst="rect">
            <a:avLst/>
          </a:prstGeom>
          <a:noFill/>
        </p:spPr>
      </p:pic>
      <p:pic>
        <p:nvPicPr>
          <p:cNvPr id="30726" name="Picture 6" descr="http://www.infotravel.com.ua/katalog/products_pictures/sumy_0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44" y="3214686"/>
            <a:ext cx="4703745" cy="33623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turistua.com/pictures/posts/13543_447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3704226"/>
            <a:ext cx="6500858" cy="2868026"/>
          </a:xfrm>
          <a:prstGeom prst="rect">
            <a:avLst/>
          </a:prstGeom>
          <a:noFill/>
        </p:spPr>
      </p:pic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857224" y="642918"/>
            <a:ext cx="6929486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76350" algn="l"/>
              </a:tabLst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7635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•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Моє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місто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називається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...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7635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• Центральна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вулиця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міста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...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7635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• Я живу на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вулиці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...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7635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• У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місті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є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такі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парки: ...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7635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• У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місті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виготовляють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...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&amp;pcy;&amp;rcy;&amp;iecy;&amp;zcy;&amp;iecy;&amp;ncy;&amp;tcy;&amp;acy;&amp;tscy;&amp;iukcy;&amp;yacy; &amp;ucy;&amp;kcy;&amp;rcy;&amp;acy;&amp;yicy;&amp;ncy;&amp;a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0"/>
            <a:ext cx="8786842" cy="65970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&amp;pcy;&amp;rcy;&amp;iecy;&amp;zcy;&amp;iecy;&amp;ncy;&amp;tcy;&amp;acy;&amp;tscy;&amp;iukcy;&amp;yacy; &amp;ucy;&amp;kcy;&amp;rcy;&amp;acy;&amp;yicy;&amp;ncy;&amp;a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7167"/>
            <a:ext cx="9144000" cy="68651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&amp;pcy;&amp;rcy;&amp;iecy;&amp;zcy;&amp;iecy;&amp;ncy;&amp;tcy;&amp;acy;&amp;tscy;&amp;iukcy;&amp;yacy; &amp;ucy;&amp;kcy;&amp;rcy;&amp;acy;&amp;yicy;&amp;ncy;&amp;a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9422"/>
            <a:ext cx="8988710" cy="67485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&amp;pcy;&amp;rcy;&amp;iecy;&amp;zcy;&amp;iecy;&amp;ncy;&amp;tcy;&amp;acy;&amp;tscy;&amp;iukcy;&amp;yacy; &amp;ucy;&amp;kcy;&amp;rcy;&amp;acy;&amp;yicy;&amp;ncy;&amp;a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870442" cy="665978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&amp;pcy;&amp;rcy;&amp;iecy;&amp;zcy;&amp;iecy;&amp;ncy;&amp;tcy;&amp;acy;&amp;tscy;&amp;iukcy;&amp;yacy; &amp;ucy;&amp;kcy;&amp;rcy;&amp;acy;&amp;yicy;&amp;ncy;&amp;a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6466"/>
            <a:ext cx="8846133" cy="66415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&amp;pcy;&amp;rcy;&amp;iecy;&amp;zcy;&amp;iecy;&amp;ncy;&amp;tcy;&amp;acy;&amp;tscy;&amp;iukcy;&amp;yacy; &amp;ucy;&amp;kcy;&amp;rcy;&amp;acy;&amp;yicy;&amp;ncy;&amp;a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51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&amp;pcy;&amp;rcy;&amp;iecy;&amp;zcy;&amp;iecy;&amp;ncy;&amp;tcy;&amp;acy;&amp;tscy;&amp;iukcy;&amp;yacy; &amp;ucy;&amp;kcy;&amp;rcy;&amp;acy;&amp;yicy;&amp;ncy;&amp;a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83" y="127919"/>
            <a:ext cx="8845835" cy="66413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/>
          <a:srcRect t="12604"/>
          <a:stretch>
            <a:fillRect/>
          </a:stretch>
        </p:blipFill>
        <p:spPr bwMode="auto">
          <a:xfrm>
            <a:off x="0" y="53530"/>
            <a:ext cx="9072625" cy="6804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49</Words>
  <Application>Microsoft Office PowerPoint</Application>
  <PresentationFormat>Экран (4:3)</PresentationFormat>
  <Paragraphs>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IREN</dc:creator>
  <cp:lastModifiedBy>zauch mk</cp:lastModifiedBy>
  <cp:revision>7</cp:revision>
  <dcterms:created xsi:type="dcterms:W3CDTF">2016-01-17T19:27:57Z</dcterms:created>
  <dcterms:modified xsi:type="dcterms:W3CDTF">2016-01-28T10:27:43Z</dcterms:modified>
</cp:coreProperties>
</file>