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0" r:id="rId2"/>
    <p:sldId id="256" r:id="rId3"/>
    <p:sldId id="257" r:id="rId4"/>
    <p:sldId id="258" r:id="rId5"/>
    <p:sldId id="259" r:id="rId6"/>
    <p:sldId id="260" r:id="rId7"/>
    <p:sldId id="264" r:id="rId8"/>
    <p:sldId id="261" r:id="rId9"/>
    <p:sldId id="262" r:id="rId10"/>
    <p:sldId id="263" r:id="rId11"/>
    <p:sldId id="265" r:id="rId12"/>
    <p:sldId id="266" r:id="rId13"/>
    <p:sldId id="267" r:id="rId14"/>
    <p:sldId id="279" r:id="rId15"/>
    <p:sldId id="280" r:id="rId16"/>
    <p:sldId id="268" r:id="rId17"/>
    <p:sldId id="269" r:id="rId18"/>
    <p:sldId id="270" r:id="rId19"/>
    <p:sldId id="271" r:id="rId20"/>
    <p:sldId id="272" r:id="rId21"/>
    <p:sldId id="283" r:id="rId22"/>
    <p:sldId id="285" r:id="rId23"/>
    <p:sldId id="284" r:id="rId24"/>
    <p:sldId id="286" r:id="rId25"/>
    <p:sldId id="287" r:id="rId26"/>
    <p:sldId id="288" r:id="rId27"/>
    <p:sldId id="289" r:id="rId2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1" d="100"/>
          <a:sy n="71" d="100"/>
        </p:scale>
        <p:origin x="-1518"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8CF6BD6-8717-45A2-B91A-D22748ABA42B}" type="datetimeFigureOut">
              <a:rPr lang="ru-RU" smtClean="0"/>
              <a:pPr/>
              <a:t>06.02.2017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59152F5-6125-4437-ADFF-2CFFA990208F}"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8CF6BD6-8717-45A2-B91A-D22748ABA42B}" type="datetimeFigureOut">
              <a:rPr lang="ru-RU" smtClean="0"/>
              <a:pPr/>
              <a:t>06.02.2017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59152F5-6125-4437-ADFF-2CFFA990208F}"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8CF6BD6-8717-45A2-B91A-D22748ABA42B}" type="datetimeFigureOut">
              <a:rPr lang="ru-RU" smtClean="0"/>
              <a:pPr/>
              <a:t>06.02.2017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59152F5-6125-4437-ADFF-2CFFA990208F}"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8CF6BD6-8717-45A2-B91A-D22748ABA42B}" type="datetimeFigureOut">
              <a:rPr lang="ru-RU" smtClean="0"/>
              <a:pPr/>
              <a:t>06.02.2017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59152F5-6125-4437-ADFF-2CFFA990208F}"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8CF6BD6-8717-45A2-B91A-D22748ABA42B}" type="datetimeFigureOut">
              <a:rPr lang="ru-RU" smtClean="0"/>
              <a:pPr/>
              <a:t>06.02.2017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59152F5-6125-4437-ADFF-2CFFA990208F}"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28CF6BD6-8717-45A2-B91A-D22748ABA42B}" type="datetimeFigureOut">
              <a:rPr lang="ru-RU" smtClean="0"/>
              <a:pPr/>
              <a:t>06.02.2017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59152F5-6125-4437-ADFF-2CFFA990208F}"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8CF6BD6-8717-45A2-B91A-D22748ABA42B}" type="datetimeFigureOut">
              <a:rPr lang="ru-RU" smtClean="0"/>
              <a:pPr/>
              <a:t>06.02.2017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59152F5-6125-4437-ADFF-2CFFA990208F}"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28CF6BD6-8717-45A2-B91A-D22748ABA42B}" type="datetimeFigureOut">
              <a:rPr lang="ru-RU" smtClean="0"/>
              <a:pPr/>
              <a:t>06.02.2017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59152F5-6125-4437-ADFF-2CFFA990208F}"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8CF6BD6-8717-45A2-B91A-D22748ABA42B}" type="datetimeFigureOut">
              <a:rPr lang="ru-RU" smtClean="0"/>
              <a:pPr/>
              <a:t>06.02.2017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59152F5-6125-4437-ADFF-2CFFA990208F}"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8CF6BD6-8717-45A2-B91A-D22748ABA42B}" type="datetimeFigureOut">
              <a:rPr lang="ru-RU" smtClean="0"/>
              <a:pPr/>
              <a:t>06.02.2017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59152F5-6125-4437-ADFF-2CFFA990208F}"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8CF6BD6-8717-45A2-B91A-D22748ABA42B}" type="datetimeFigureOut">
              <a:rPr lang="ru-RU" smtClean="0"/>
              <a:pPr/>
              <a:t>06.02.2017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59152F5-6125-4437-ADFF-2CFFA990208F}"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CF6BD6-8717-45A2-B91A-D22748ABA42B}" type="datetimeFigureOut">
              <a:rPr lang="ru-RU" smtClean="0"/>
              <a:pPr/>
              <a:t>06.02.2017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9152F5-6125-4437-ADFF-2CFFA990208F}"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940444"/>
          </a:xfrm>
        </p:spPr>
        <p:style>
          <a:lnRef idx="1">
            <a:schemeClr val="accent2"/>
          </a:lnRef>
          <a:fillRef idx="2">
            <a:schemeClr val="accent2"/>
          </a:fillRef>
          <a:effectRef idx="1">
            <a:schemeClr val="accent2"/>
          </a:effectRef>
          <a:fontRef idx="minor">
            <a:schemeClr val="dk1"/>
          </a:fontRef>
        </p:style>
        <p:txBody>
          <a:bodyPr>
            <a:noAutofit/>
          </a:bodyPr>
          <a:lstStyle/>
          <a:p>
            <a:r>
              <a:rPr lang="en-US" sz="8000" dirty="0" smtClean="0">
                <a:latin typeface="Book Antiqua" pitchFamily="18" charset="0"/>
              </a:rPr>
              <a:t>The most interesting inventions of </a:t>
            </a:r>
            <a:r>
              <a:rPr lang="en-US" sz="8000" dirty="0" smtClean="0">
                <a:latin typeface="Book Antiqua" pitchFamily="18" charset="0"/>
              </a:rPr>
              <a:t>the</a:t>
            </a:r>
            <a:r>
              <a:rPr lang="ru-RU" sz="8000" dirty="0" smtClean="0">
                <a:latin typeface="Book Antiqua" pitchFamily="18" charset="0"/>
              </a:rPr>
              <a:t>19</a:t>
            </a:r>
            <a:r>
              <a:rPr lang="en-US" sz="8000" dirty="0" err="1" smtClean="0">
                <a:latin typeface="Book Antiqua" pitchFamily="18" charset="0"/>
              </a:rPr>
              <a:t>th</a:t>
            </a:r>
            <a:r>
              <a:rPr lang="ru-RU" sz="8000" dirty="0" smtClean="0">
                <a:latin typeface="Book Antiqua" pitchFamily="18" charset="0"/>
              </a:rPr>
              <a:t> </a:t>
            </a:r>
            <a:r>
              <a:rPr lang="en-US" sz="8000" dirty="0" smtClean="0">
                <a:latin typeface="Book Antiqua" pitchFamily="18" charset="0"/>
              </a:rPr>
              <a:t>and 20 </a:t>
            </a:r>
            <a:r>
              <a:rPr lang="en-US" sz="8000" dirty="0" err="1" smtClean="0">
                <a:latin typeface="Book Antiqua" pitchFamily="18" charset="0"/>
              </a:rPr>
              <a:t>th</a:t>
            </a:r>
            <a:r>
              <a:rPr lang="en-US" sz="8000" dirty="0" smtClean="0">
                <a:latin typeface="Book Antiqua" pitchFamily="18" charset="0"/>
              </a:rPr>
              <a:t> centuries</a:t>
            </a:r>
            <a:endParaRPr lang="ru-RU" sz="8000" dirty="0">
              <a:latin typeface="Book Antiqua"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71678"/>
            <a:ext cx="8229600" cy="3429024"/>
          </a:xfrm>
        </p:spPr>
        <p:txBody>
          <a:bodyPr>
            <a:noAutofit/>
          </a:bodyPr>
          <a:lstStyle/>
          <a:p>
            <a:r>
              <a:rPr lang="ru-RU" sz="2000" dirty="0" smtClean="0"/>
              <a:t/>
            </a:r>
            <a:br>
              <a:rPr lang="ru-RU" sz="2000" dirty="0" smtClean="0"/>
            </a:br>
            <a:r>
              <a:rPr lang="ru-RU" sz="2000" dirty="0" smtClean="0"/>
              <a:t/>
            </a:r>
            <a:br>
              <a:rPr lang="ru-RU" sz="2000" dirty="0" smtClean="0"/>
            </a:br>
            <a:r>
              <a:rPr lang="ru-RU" sz="2000" dirty="0" smtClean="0"/>
              <a:t/>
            </a:r>
            <a:br>
              <a:rPr lang="ru-RU" sz="2000" dirty="0" smtClean="0"/>
            </a:br>
            <a:r>
              <a:rPr lang="ru-RU" sz="2000" dirty="0" smtClean="0"/>
              <a:t/>
            </a:r>
            <a:br>
              <a:rPr lang="ru-RU" sz="2000" dirty="0" smtClean="0"/>
            </a:br>
            <a:r>
              <a:rPr lang="ru-RU" sz="2000" dirty="0" smtClean="0"/>
              <a:t/>
            </a:r>
            <a:br>
              <a:rPr lang="ru-RU" sz="2000" dirty="0" smtClean="0"/>
            </a:br>
            <a:r>
              <a:rPr lang="ru-RU" sz="2000" dirty="0" smtClean="0"/>
              <a:t/>
            </a:r>
            <a:br>
              <a:rPr lang="ru-RU" sz="2000" dirty="0" smtClean="0"/>
            </a:br>
            <a:r>
              <a:rPr lang="ru-RU" sz="3200" b="1" i="1" dirty="0" smtClean="0"/>
              <a:t>Кто изобрёл первую лампочку?</a:t>
            </a:r>
            <a:r>
              <a:rPr lang="ru-RU" sz="2000" dirty="0" smtClean="0"/>
              <a:t/>
            </a:r>
            <a:br>
              <a:rPr lang="ru-RU" sz="2000" dirty="0" smtClean="0"/>
            </a:br>
            <a:r>
              <a:rPr lang="ru-RU" sz="2000" dirty="0" smtClean="0"/>
              <a:t>Много ученых трудилось над изобретением электрической лампочки. В 1872-1873 гг. русский инженер Александр Лодыгин сделал первую лампу, которая выдержала все испытания, но горела она лишь полчаса. Когда из стеклянной колбы начали откачивать воздух, лампочки сделались долговечнее. В 1873 г. две лампы Лодыгина загорелись на улицах Петербурга. Американский изобретатель Томас Эдисон знал об этих опытах, но решил использовать угольную нить из крепкого бамбукового волоска. Он провел 6 тысяч опытов: нить горела сотни часов, не перегорала. Эдисон стал выпускать свои лампочки на заводе, открыл им дорогу в мир. </a:t>
            </a:r>
            <a:endParaRPr lang="ru-RU" sz="2000" dirty="0"/>
          </a:p>
        </p:txBody>
      </p:sp>
      <p:pic>
        <p:nvPicPr>
          <p:cNvPr id="2050" name="Picture 2"/>
          <p:cNvPicPr>
            <a:picLocks noChangeAspect="1" noChangeArrowheads="1"/>
          </p:cNvPicPr>
          <p:nvPr/>
        </p:nvPicPr>
        <p:blipFill>
          <a:blip r:embed="rId2" cstate="print"/>
          <a:srcRect/>
          <a:stretch>
            <a:fillRect/>
          </a:stretch>
        </p:blipFill>
        <p:spPr bwMode="auto">
          <a:xfrm>
            <a:off x="2357422" y="0"/>
            <a:ext cx="4790509" cy="300037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1">
            <a:schemeClr val="accent3"/>
          </a:lnRef>
          <a:fillRef idx="3">
            <a:schemeClr val="accent3"/>
          </a:fillRef>
          <a:effectRef idx="2">
            <a:schemeClr val="accent3"/>
          </a:effectRef>
          <a:fontRef idx="minor">
            <a:schemeClr val="lt1"/>
          </a:fontRef>
        </p:style>
        <p:txBody>
          <a:bodyPr>
            <a:normAutofit fontScale="90000"/>
          </a:bodyPr>
          <a:lstStyle/>
          <a:p>
            <a:r>
              <a:rPr lang="ru-RU" dirty="0" smtClean="0"/>
              <a:t/>
            </a:r>
            <a:br>
              <a:rPr lang="ru-RU" dirty="0" smtClean="0"/>
            </a:br>
            <a:r>
              <a:rPr lang="en-US" dirty="0" smtClean="0"/>
              <a:t>Photography (Early 19th Century)</a:t>
            </a:r>
            <a:r>
              <a:rPr lang="ru-RU" dirty="0" smtClean="0"/>
              <a:t/>
            </a:r>
            <a:br>
              <a:rPr lang="ru-RU" dirty="0" smtClean="0"/>
            </a:br>
            <a:endParaRPr lang="ru-RU" dirty="0"/>
          </a:p>
        </p:txBody>
      </p:sp>
      <p:sp>
        <p:nvSpPr>
          <p:cNvPr id="3" name="Содержимое 2"/>
          <p:cNvSpPr>
            <a:spLocks noGrp="1"/>
          </p:cNvSpPr>
          <p:nvPr>
            <p:ph idx="1"/>
          </p:nvPr>
        </p:nvSpPr>
        <p:spPr>
          <a:xfrm>
            <a:off x="457200" y="1500174"/>
            <a:ext cx="4257676" cy="4786346"/>
          </a:xfrm>
        </p:spPr>
        <p:style>
          <a:lnRef idx="1">
            <a:schemeClr val="accent3"/>
          </a:lnRef>
          <a:fillRef idx="2">
            <a:schemeClr val="accent3"/>
          </a:fillRef>
          <a:effectRef idx="1">
            <a:schemeClr val="accent3"/>
          </a:effectRef>
          <a:fontRef idx="minor">
            <a:schemeClr val="dk1"/>
          </a:fontRef>
        </p:style>
        <p:txBody>
          <a:bodyPr>
            <a:normAutofit fontScale="77500" lnSpcReduction="20000"/>
          </a:bodyPr>
          <a:lstStyle/>
          <a:p>
            <a:endParaRPr lang="ru-RU" dirty="0" smtClean="0"/>
          </a:p>
          <a:p>
            <a:r>
              <a:rPr lang="en-US" dirty="0" smtClean="0"/>
              <a:t>Leonardo </a:t>
            </a:r>
            <a:r>
              <a:rPr lang="en-US" dirty="0" err="1" smtClean="0"/>
              <a:t>da</a:t>
            </a:r>
            <a:r>
              <a:rPr lang="en-US" dirty="0" smtClean="0"/>
              <a:t> Vinci had described the camera </a:t>
            </a:r>
            <a:r>
              <a:rPr lang="en-US" dirty="0" err="1" smtClean="0"/>
              <a:t>obscura</a:t>
            </a:r>
            <a:r>
              <a:rPr lang="en-US" dirty="0" smtClean="0"/>
              <a:t> photographic principle as early as 1515. But it was not until 1835 that Frenchman Louis Daguerre produced camera photography. The system was gradually refined over the years, to the joy of happy snappers and the despair of those who had to wade through friends' endless holiday pictures.</a:t>
            </a:r>
            <a:endParaRPr lang="ru-RU" dirty="0" smtClean="0"/>
          </a:p>
          <a:p>
            <a:endParaRPr lang="ru-RU" dirty="0"/>
          </a:p>
        </p:txBody>
      </p:sp>
      <p:sp>
        <p:nvSpPr>
          <p:cNvPr id="4" name="Прямоугольник 3"/>
          <p:cNvSpPr/>
          <p:nvPr/>
        </p:nvSpPr>
        <p:spPr>
          <a:xfrm>
            <a:off x="4786314" y="1714488"/>
            <a:ext cx="3857652" cy="440120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endParaRPr lang="ru-RU" sz="2000" dirty="0" smtClean="0"/>
          </a:p>
          <a:p>
            <a:r>
              <a:rPr lang="ru-RU" sz="2000" dirty="0" smtClean="0"/>
              <a:t>Леонардо да Винчи описал фотографические принципы камеры-обскуры  в начале 1515. Но только в 1835  француз Луи </a:t>
            </a:r>
            <a:r>
              <a:rPr lang="ru-RU" sz="2000" dirty="0" err="1" smtClean="0"/>
              <a:t>Дагер</a:t>
            </a:r>
            <a:r>
              <a:rPr lang="ru-RU" sz="2000" dirty="0" smtClean="0"/>
              <a:t> создал камеру для фотографий. Системы постепенно совершенствовались в течение многих лет, на радость счастливых любителей фотографировать и отчаяние тех, кто вынужден преодолевать просмотры бесконечных фотографий праздников друзей. </a:t>
            </a:r>
            <a:endParaRPr lang="ru-RU"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wheel(4)">
                                      <p:cBhvr>
                                        <p:cTn id="12" dur="20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heel(4)">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4)">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1" nodeType="clickEffect">
                                  <p:stCondLst>
                                    <p:cond delay="0"/>
                                  </p:stCondLst>
                                  <p:childTnLst>
                                    <p:set>
                                      <p:cBhvr>
                                        <p:cTn id="26" dur="1" fill="hold">
                                          <p:stCondLst>
                                            <p:cond delay="0"/>
                                          </p:stCondLst>
                                        </p:cTn>
                                        <p:tgtEl>
                                          <p:spTgt spid="3">
                                            <p:bg/>
                                          </p:spTgt>
                                        </p:tgtEl>
                                        <p:attrNameLst>
                                          <p:attrName>style.visibility</p:attrName>
                                        </p:attrNameLst>
                                      </p:cBhvr>
                                      <p:to>
                                        <p:strVal val="visible"/>
                                      </p:to>
                                    </p:set>
                                    <p:anim calcmode="lin" valueType="num">
                                      <p:cBhvr>
                                        <p:cTn id="27" dur="1000" fill="hold"/>
                                        <p:tgtEl>
                                          <p:spTgt spid="3">
                                            <p:bg/>
                                          </p:spTgt>
                                        </p:tgtEl>
                                        <p:attrNameLst>
                                          <p:attrName>ppt_w</p:attrName>
                                        </p:attrNameLst>
                                      </p:cBhvr>
                                      <p:tavLst>
                                        <p:tav tm="0">
                                          <p:val>
                                            <p:fltVal val="0"/>
                                          </p:val>
                                        </p:tav>
                                        <p:tav tm="100000">
                                          <p:val>
                                            <p:strVal val="#ppt_w"/>
                                          </p:val>
                                        </p:tav>
                                      </p:tavLst>
                                    </p:anim>
                                    <p:anim calcmode="lin" valueType="num">
                                      <p:cBhvr>
                                        <p:cTn id="28" dur="1000" fill="hold"/>
                                        <p:tgtEl>
                                          <p:spTgt spid="3">
                                            <p:bg/>
                                          </p:spTgt>
                                        </p:tgtEl>
                                        <p:attrNameLst>
                                          <p:attrName>ppt_h</p:attrName>
                                        </p:attrNameLst>
                                      </p:cBhvr>
                                      <p:tavLst>
                                        <p:tav tm="0">
                                          <p:val>
                                            <p:fltVal val="0"/>
                                          </p:val>
                                        </p:tav>
                                        <p:tav tm="100000">
                                          <p:val>
                                            <p:strVal val="#ppt_h"/>
                                          </p:val>
                                        </p:tav>
                                      </p:tavLst>
                                    </p:anim>
                                    <p:anim calcmode="lin" valueType="num">
                                      <p:cBhvr>
                                        <p:cTn id="29" dur="1000" fill="hold"/>
                                        <p:tgtEl>
                                          <p:spTgt spid="3">
                                            <p:bg/>
                                          </p:spTgt>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3">
                                            <p:bg/>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grpId="1"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 calcmode="lin" valueType="num">
                                      <p:cBhvr>
                                        <p:cTn id="3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37" dur="1000" fill="hold"/>
                                        <p:tgtEl>
                                          <p:spTgt spid="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3" grpId="1" build="p"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5214942" y="3143249"/>
            <a:ext cx="3626525" cy="3714751"/>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cstate="print"/>
          <a:srcRect/>
          <a:stretch>
            <a:fillRect/>
          </a:stretch>
        </p:blipFill>
        <p:spPr bwMode="auto">
          <a:xfrm>
            <a:off x="500033" y="214290"/>
            <a:ext cx="4383459" cy="3557590"/>
          </a:xfrm>
          <a:prstGeom prst="rect">
            <a:avLst/>
          </a:prstGeom>
          <a:noFill/>
          <a:ln w="9525">
            <a:noFill/>
            <a:miter lim="800000"/>
            <a:headEnd/>
            <a:tailEnd/>
          </a:ln>
          <a:effectLst/>
        </p:spPr>
      </p:pic>
      <p:pic>
        <p:nvPicPr>
          <p:cNvPr id="5124" name="Picture 4"/>
          <p:cNvPicPr>
            <a:picLocks noChangeAspect="1" noChangeArrowheads="1"/>
          </p:cNvPicPr>
          <p:nvPr/>
        </p:nvPicPr>
        <p:blipFill>
          <a:blip r:embed="rId4" cstate="print"/>
          <a:srcRect/>
          <a:stretch>
            <a:fillRect/>
          </a:stretch>
        </p:blipFill>
        <p:spPr bwMode="auto">
          <a:xfrm>
            <a:off x="714348" y="3713308"/>
            <a:ext cx="3857652" cy="2912744"/>
          </a:xfrm>
          <a:prstGeom prst="rect">
            <a:avLst/>
          </a:prstGeom>
          <a:noFill/>
          <a:ln w="9525">
            <a:noFill/>
            <a:miter lim="800000"/>
            <a:headEnd/>
            <a:tailEnd/>
          </a:ln>
          <a:effectLst/>
        </p:spPr>
      </p:pic>
      <p:pic>
        <p:nvPicPr>
          <p:cNvPr id="5125" name="Picture 5"/>
          <p:cNvPicPr>
            <a:picLocks noChangeAspect="1" noChangeArrowheads="1"/>
          </p:cNvPicPr>
          <p:nvPr/>
        </p:nvPicPr>
        <p:blipFill>
          <a:blip r:embed="rId5" cstate="print"/>
          <a:srcRect/>
          <a:stretch>
            <a:fillRect/>
          </a:stretch>
        </p:blipFill>
        <p:spPr bwMode="auto">
          <a:xfrm>
            <a:off x="5023847" y="0"/>
            <a:ext cx="3896321" cy="350043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 to="" calcmode="lin" valueType="num">
                                      <p:cBhvr>
                                        <p:cTn id="7" dur="1" fill="hold"/>
                                        <p:tgtEl>
                                          <p:spTgt spid="512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5125"/>
                                        </p:tgtEl>
                                        <p:attrNameLst>
                                          <p:attrName>style.visibility</p:attrName>
                                        </p:attrNameLst>
                                      </p:cBhvr>
                                      <p:to>
                                        <p:strVal val="visible"/>
                                      </p:to>
                                    </p:set>
                                    <p:anim to="" calcmode="lin" valueType="num">
                                      <p:cBhvr>
                                        <p:cTn id="12" dur="1" fill="hold"/>
                                        <p:tgtEl>
                                          <p:spTgt spid="512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iterate type="lt">
                                    <p:tmPct val="5000"/>
                                  </p:iterate>
                                  <p:childTnLst>
                                    <p:set>
                                      <p:cBhvr>
                                        <p:cTn id="16" dur="1" fill="hold">
                                          <p:stCondLst>
                                            <p:cond delay="0"/>
                                          </p:stCondLst>
                                        </p:cTn>
                                        <p:tgtEl>
                                          <p:spTgt spid="5124"/>
                                        </p:tgtEl>
                                        <p:attrNameLst>
                                          <p:attrName>style.visibility</p:attrName>
                                        </p:attrNameLst>
                                      </p:cBhvr>
                                      <p:to>
                                        <p:strVal val="visible"/>
                                      </p:to>
                                    </p:set>
                                    <p:anim calcmode="lin" valueType="num">
                                      <p:cBhvr>
                                        <p:cTn id="17" dur="1000" fill="hold"/>
                                        <p:tgtEl>
                                          <p:spTgt spid="5124"/>
                                        </p:tgtEl>
                                        <p:attrNameLst>
                                          <p:attrName>ppt_w</p:attrName>
                                        </p:attrNameLst>
                                      </p:cBhvr>
                                      <p:tavLst>
                                        <p:tav tm="0">
                                          <p:val>
                                            <p:fltVal val="0"/>
                                          </p:val>
                                        </p:tav>
                                        <p:tav tm="100000">
                                          <p:val>
                                            <p:strVal val="#ppt_w"/>
                                          </p:val>
                                        </p:tav>
                                      </p:tavLst>
                                    </p:anim>
                                    <p:anim calcmode="lin" valueType="num">
                                      <p:cBhvr>
                                        <p:cTn id="18" dur="1000" fill="hold"/>
                                        <p:tgtEl>
                                          <p:spTgt spid="5124"/>
                                        </p:tgtEl>
                                        <p:attrNameLst>
                                          <p:attrName>ppt_h</p:attrName>
                                        </p:attrNameLst>
                                      </p:cBhvr>
                                      <p:tavLst>
                                        <p:tav tm="0">
                                          <p:val>
                                            <p:fltVal val="0"/>
                                          </p:val>
                                        </p:tav>
                                        <p:tav tm="100000">
                                          <p:val>
                                            <p:strVal val="#ppt_h"/>
                                          </p:val>
                                        </p:tav>
                                      </p:tavLst>
                                    </p:anim>
                                    <p:anim calcmode="lin" valueType="num">
                                      <p:cBhvr>
                                        <p:cTn id="19" dur="1000" fill="hold"/>
                                        <p:tgtEl>
                                          <p:spTgt spid="5124"/>
                                        </p:tgtEl>
                                        <p:attrNameLst>
                                          <p:attrName>style.rotation</p:attrName>
                                        </p:attrNameLst>
                                      </p:cBhvr>
                                      <p:tavLst>
                                        <p:tav tm="0">
                                          <p:val>
                                            <p:fltVal val="90"/>
                                          </p:val>
                                        </p:tav>
                                        <p:tav tm="100000">
                                          <p:val>
                                            <p:fltVal val="0"/>
                                          </p:val>
                                        </p:tav>
                                      </p:tavLst>
                                    </p:anim>
                                    <p:animEffect transition="in" filter="fade">
                                      <p:cBhvr>
                                        <p:cTn id="20" dur="1000"/>
                                        <p:tgtEl>
                                          <p:spTgt spid="5124"/>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4" fill="hold" nodeType="clickEffect">
                                  <p:stCondLst>
                                    <p:cond delay="0"/>
                                  </p:stCondLst>
                                  <p:childTnLst>
                                    <p:set>
                                      <p:cBhvr>
                                        <p:cTn id="24" dur="1" fill="hold">
                                          <p:stCondLst>
                                            <p:cond delay="0"/>
                                          </p:stCondLst>
                                        </p:cTn>
                                        <p:tgtEl>
                                          <p:spTgt spid="5122"/>
                                        </p:tgtEl>
                                        <p:attrNameLst>
                                          <p:attrName>style.visibility</p:attrName>
                                        </p:attrNameLst>
                                      </p:cBhvr>
                                      <p:to>
                                        <p:strVal val="visible"/>
                                      </p:to>
                                    </p:set>
                                    <p:animEffect transition="in" filter="wheel(4)">
                                      <p:cBhvr>
                                        <p:cTn id="25"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cstate="print"/>
          <a:srcRect/>
          <a:stretch>
            <a:fillRect/>
          </a:stretch>
        </p:blipFill>
        <p:spPr bwMode="auto">
          <a:xfrm>
            <a:off x="4643438" y="3643314"/>
            <a:ext cx="4233628" cy="2829838"/>
          </a:xfrm>
          <a:prstGeom prst="rect">
            <a:avLst/>
          </a:prstGeom>
          <a:noFill/>
          <a:ln w="9525">
            <a:noFill/>
            <a:miter lim="800000"/>
            <a:headEnd/>
            <a:tailEnd/>
          </a:ln>
          <a:effectLst/>
        </p:spPr>
      </p:pic>
      <p:pic>
        <p:nvPicPr>
          <p:cNvPr id="6149" name="Picture 5"/>
          <p:cNvPicPr>
            <a:picLocks noChangeAspect="1" noChangeArrowheads="1"/>
          </p:cNvPicPr>
          <p:nvPr/>
        </p:nvPicPr>
        <p:blipFill>
          <a:blip r:embed="rId3" cstate="print"/>
          <a:srcRect/>
          <a:stretch>
            <a:fillRect/>
          </a:stretch>
        </p:blipFill>
        <p:spPr bwMode="auto">
          <a:xfrm>
            <a:off x="140267" y="3643314"/>
            <a:ext cx="4337791" cy="2857520"/>
          </a:xfrm>
          <a:prstGeom prst="rect">
            <a:avLst/>
          </a:prstGeom>
          <a:noFill/>
          <a:ln w="9525">
            <a:noFill/>
            <a:miter lim="800000"/>
            <a:headEnd/>
            <a:tailEnd/>
          </a:ln>
          <a:effectLst/>
        </p:spPr>
      </p:pic>
      <p:pic>
        <p:nvPicPr>
          <p:cNvPr id="6150" name="Picture 6"/>
          <p:cNvPicPr>
            <a:picLocks noChangeAspect="1" noChangeArrowheads="1"/>
          </p:cNvPicPr>
          <p:nvPr/>
        </p:nvPicPr>
        <p:blipFill>
          <a:blip r:embed="rId4" cstate="print"/>
          <a:srcRect/>
          <a:stretch>
            <a:fillRect/>
          </a:stretch>
        </p:blipFill>
        <p:spPr bwMode="auto">
          <a:xfrm>
            <a:off x="214283" y="357166"/>
            <a:ext cx="4286280" cy="2928958"/>
          </a:xfrm>
          <a:prstGeom prst="rect">
            <a:avLst/>
          </a:prstGeom>
          <a:noFill/>
          <a:ln w="9525">
            <a:noFill/>
            <a:miter lim="800000"/>
            <a:headEnd/>
            <a:tailEnd/>
          </a:ln>
          <a:effectLst/>
        </p:spPr>
      </p:pic>
      <p:pic>
        <p:nvPicPr>
          <p:cNvPr id="4098" name="Picture 2"/>
          <p:cNvPicPr>
            <a:picLocks noChangeAspect="1" noChangeArrowheads="1"/>
          </p:cNvPicPr>
          <p:nvPr/>
        </p:nvPicPr>
        <p:blipFill>
          <a:blip r:embed="rId5" cstate="print"/>
          <a:srcRect/>
          <a:stretch>
            <a:fillRect/>
          </a:stretch>
        </p:blipFill>
        <p:spPr bwMode="auto">
          <a:xfrm>
            <a:off x="4714876" y="285728"/>
            <a:ext cx="4071966" cy="300539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 calcmode="lin" valueType="num">
                                      <p:cBhvr additive="base">
                                        <p:cTn id="7" dur="500" fill="hold"/>
                                        <p:tgtEl>
                                          <p:spTgt spid="6150"/>
                                        </p:tgtEl>
                                        <p:attrNameLst>
                                          <p:attrName>ppt_x</p:attrName>
                                        </p:attrNameLst>
                                      </p:cBhvr>
                                      <p:tavLst>
                                        <p:tav tm="0">
                                          <p:val>
                                            <p:strVal val="#ppt_x"/>
                                          </p:val>
                                        </p:tav>
                                        <p:tav tm="100000">
                                          <p:val>
                                            <p:strVal val="#ppt_x"/>
                                          </p:val>
                                        </p:tav>
                                      </p:tavLst>
                                    </p:anim>
                                    <p:anim calcmode="lin" valueType="num">
                                      <p:cBhvr additive="base">
                                        <p:cTn id="8" dur="500" fill="hold"/>
                                        <p:tgtEl>
                                          <p:spTgt spid="61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additive="base">
                                        <p:cTn id="13" dur="500" fill="hold"/>
                                        <p:tgtEl>
                                          <p:spTgt spid="4098"/>
                                        </p:tgtEl>
                                        <p:attrNameLst>
                                          <p:attrName>ppt_x</p:attrName>
                                        </p:attrNameLst>
                                      </p:cBhvr>
                                      <p:tavLst>
                                        <p:tav tm="0">
                                          <p:val>
                                            <p:strVal val="#ppt_x"/>
                                          </p:val>
                                        </p:tav>
                                        <p:tav tm="100000">
                                          <p:val>
                                            <p:strVal val="#ppt_x"/>
                                          </p:val>
                                        </p:tav>
                                      </p:tavLst>
                                    </p:anim>
                                    <p:anim calcmode="lin" valueType="num">
                                      <p:cBhvr additive="base">
                                        <p:cTn id="14"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6149"/>
                                        </p:tgtEl>
                                        <p:attrNameLst>
                                          <p:attrName>style.visibility</p:attrName>
                                        </p:attrNameLst>
                                      </p:cBhvr>
                                      <p:to>
                                        <p:strVal val="visible"/>
                                      </p:to>
                                    </p:set>
                                    <p:animEffect transition="in" filter="box(in)">
                                      <p:cBhvr>
                                        <p:cTn id="19" dur="500"/>
                                        <p:tgtEl>
                                          <p:spTgt spid="6149"/>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6148"/>
                                        </p:tgtEl>
                                        <p:attrNameLst>
                                          <p:attrName>style.visibility</p:attrName>
                                        </p:attrNameLst>
                                      </p:cBhvr>
                                      <p:to>
                                        <p:strVal val="visible"/>
                                      </p:to>
                                    </p:set>
                                    <p:animEffect transition="in" filter="dissolve">
                                      <p:cBhvr>
                                        <p:cTn id="24"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cstate="print"/>
          <a:srcRect/>
          <a:stretch>
            <a:fillRect/>
          </a:stretch>
        </p:blipFill>
        <p:spPr bwMode="auto">
          <a:xfrm>
            <a:off x="214282" y="3500438"/>
            <a:ext cx="4209193" cy="2983265"/>
          </a:xfrm>
          <a:prstGeom prst="rect">
            <a:avLst/>
          </a:prstGeom>
          <a:noFill/>
          <a:ln w="9525">
            <a:noFill/>
            <a:miter lim="800000"/>
            <a:headEnd/>
            <a:tailEnd/>
          </a:ln>
          <a:effectLst/>
        </p:spPr>
      </p:pic>
      <p:pic>
        <p:nvPicPr>
          <p:cNvPr id="5125" name="Picture 5"/>
          <p:cNvPicPr>
            <a:picLocks noChangeAspect="1" noChangeArrowheads="1"/>
          </p:cNvPicPr>
          <p:nvPr/>
        </p:nvPicPr>
        <p:blipFill>
          <a:blip r:embed="rId3" cstate="print"/>
          <a:srcRect/>
          <a:stretch>
            <a:fillRect/>
          </a:stretch>
        </p:blipFill>
        <p:spPr bwMode="auto">
          <a:xfrm>
            <a:off x="214282" y="428604"/>
            <a:ext cx="4408796" cy="2749986"/>
          </a:xfrm>
          <a:prstGeom prst="rect">
            <a:avLst/>
          </a:prstGeom>
          <a:noFill/>
          <a:ln w="9525">
            <a:noFill/>
            <a:miter lim="800000"/>
            <a:headEnd/>
            <a:tailEnd/>
          </a:ln>
          <a:effectLst/>
        </p:spPr>
      </p:pic>
      <p:pic>
        <p:nvPicPr>
          <p:cNvPr id="5126" name="Picture 6"/>
          <p:cNvPicPr>
            <a:picLocks noChangeAspect="1" noChangeArrowheads="1"/>
          </p:cNvPicPr>
          <p:nvPr/>
        </p:nvPicPr>
        <p:blipFill>
          <a:blip r:embed="rId4" cstate="print"/>
          <a:srcRect/>
          <a:stretch>
            <a:fillRect/>
          </a:stretch>
        </p:blipFill>
        <p:spPr bwMode="auto">
          <a:xfrm>
            <a:off x="4429124" y="642918"/>
            <a:ext cx="4572000" cy="550072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5125"/>
                                        </p:tgtEl>
                                        <p:attrNameLst>
                                          <p:attrName>style.visibility</p:attrName>
                                        </p:attrNameLst>
                                      </p:cBhvr>
                                      <p:to>
                                        <p:strVal val="visible"/>
                                      </p:to>
                                    </p:set>
                                    <p:anim calcmode="lin" valueType="num">
                                      <p:cBhvr>
                                        <p:cTn id="7" dur="1000" fill="hold"/>
                                        <p:tgtEl>
                                          <p:spTgt spid="5125"/>
                                        </p:tgtEl>
                                        <p:attrNameLst>
                                          <p:attrName>ppt_w</p:attrName>
                                        </p:attrNameLst>
                                      </p:cBhvr>
                                      <p:tavLst>
                                        <p:tav tm="0">
                                          <p:val>
                                            <p:fltVal val="0"/>
                                          </p:val>
                                        </p:tav>
                                        <p:tav tm="100000">
                                          <p:val>
                                            <p:strVal val="#ppt_w"/>
                                          </p:val>
                                        </p:tav>
                                      </p:tavLst>
                                    </p:anim>
                                    <p:anim calcmode="lin" valueType="num">
                                      <p:cBhvr>
                                        <p:cTn id="8" dur="1000" fill="hold"/>
                                        <p:tgtEl>
                                          <p:spTgt spid="5125"/>
                                        </p:tgtEl>
                                        <p:attrNameLst>
                                          <p:attrName>ppt_h</p:attrName>
                                        </p:attrNameLst>
                                      </p:cBhvr>
                                      <p:tavLst>
                                        <p:tav tm="0">
                                          <p:val>
                                            <p:fltVal val="0"/>
                                          </p:val>
                                        </p:tav>
                                        <p:tav tm="100000">
                                          <p:val>
                                            <p:strVal val="#ppt_h"/>
                                          </p:val>
                                        </p:tav>
                                      </p:tavLst>
                                    </p:anim>
                                    <p:anim calcmode="lin" valueType="num">
                                      <p:cBhvr>
                                        <p:cTn id="9" dur="1000" fill="hold"/>
                                        <p:tgtEl>
                                          <p:spTgt spid="5125"/>
                                        </p:tgtEl>
                                        <p:attrNameLst>
                                          <p:attrName>style.rotation</p:attrName>
                                        </p:attrNameLst>
                                      </p:cBhvr>
                                      <p:tavLst>
                                        <p:tav tm="0">
                                          <p:val>
                                            <p:fltVal val="90"/>
                                          </p:val>
                                        </p:tav>
                                        <p:tav tm="100000">
                                          <p:val>
                                            <p:fltVal val="0"/>
                                          </p:val>
                                        </p:tav>
                                      </p:tavLst>
                                    </p:anim>
                                    <p:animEffect transition="in" filter="fade">
                                      <p:cBhvr>
                                        <p:cTn id="10" dur="1000"/>
                                        <p:tgtEl>
                                          <p:spTgt spid="512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5124"/>
                                        </p:tgtEl>
                                        <p:attrNameLst>
                                          <p:attrName>style.visibility</p:attrName>
                                        </p:attrNameLst>
                                      </p:cBhvr>
                                      <p:to>
                                        <p:strVal val="visible"/>
                                      </p:to>
                                    </p:set>
                                    <p:anim calcmode="lin" valueType="num">
                                      <p:cBhvr>
                                        <p:cTn id="15" dur="1000" fill="hold"/>
                                        <p:tgtEl>
                                          <p:spTgt spid="5124"/>
                                        </p:tgtEl>
                                        <p:attrNameLst>
                                          <p:attrName>ppt_w</p:attrName>
                                        </p:attrNameLst>
                                      </p:cBhvr>
                                      <p:tavLst>
                                        <p:tav tm="0">
                                          <p:val>
                                            <p:fltVal val="0"/>
                                          </p:val>
                                        </p:tav>
                                        <p:tav tm="100000">
                                          <p:val>
                                            <p:strVal val="#ppt_w"/>
                                          </p:val>
                                        </p:tav>
                                      </p:tavLst>
                                    </p:anim>
                                    <p:anim calcmode="lin" valueType="num">
                                      <p:cBhvr>
                                        <p:cTn id="16" dur="1000" fill="hold"/>
                                        <p:tgtEl>
                                          <p:spTgt spid="5124"/>
                                        </p:tgtEl>
                                        <p:attrNameLst>
                                          <p:attrName>ppt_h</p:attrName>
                                        </p:attrNameLst>
                                      </p:cBhvr>
                                      <p:tavLst>
                                        <p:tav tm="0">
                                          <p:val>
                                            <p:fltVal val="0"/>
                                          </p:val>
                                        </p:tav>
                                        <p:tav tm="100000">
                                          <p:val>
                                            <p:strVal val="#ppt_h"/>
                                          </p:val>
                                        </p:tav>
                                      </p:tavLst>
                                    </p:anim>
                                    <p:anim calcmode="lin" valueType="num">
                                      <p:cBhvr>
                                        <p:cTn id="17" dur="1000" fill="hold"/>
                                        <p:tgtEl>
                                          <p:spTgt spid="5124"/>
                                        </p:tgtEl>
                                        <p:attrNameLst>
                                          <p:attrName>style.rotation</p:attrName>
                                        </p:attrNameLst>
                                      </p:cBhvr>
                                      <p:tavLst>
                                        <p:tav tm="0">
                                          <p:val>
                                            <p:fltVal val="90"/>
                                          </p:val>
                                        </p:tav>
                                        <p:tav tm="100000">
                                          <p:val>
                                            <p:fltVal val="0"/>
                                          </p:val>
                                        </p:tav>
                                      </p:tavLst>
                                    </p:anim>
                                    <p:animEffect transition="in" filter="fade">
                                      <p:cBhvr>
                                        <p:cTn id="18" dur="1000"/>
                                        <p:tgtEl>
                                          <p:spTgt spid="5124"/>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5126"/>
                                        </p:tgtEl>
                                        <p:attrNameLst>
                                          <p:attrName>style.visibility</p:attrName>
                                        </p:attrNameLst>
                                      </p:cBhvr>
                                      <p:to>
                                        <p:strVal val="visible"/>
                                      </p:to>
                                    </p:set>
                                    <p:animEffect transition="in" filter="strips(downLeft)">
                                      <p:cBhvr>
                                        <p:cTn id="23"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357158" y="142852"/>
            <a:ext cx="4108695" cy="2947989"/>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cstate="print"/>
          <a:srcRect/>
          <a:stretch>
            <a:fillRect/>
          </a:stretch>
        </p:blipFill>
        <p:spPr bwMode="auto">
          <a:xfrm>
            <a:off x="4643438" y="214290"/>
            <a:ext cx="4362719" cy="6322781"/>
          </a:xfrm>
          <a:prstGeom prst="rect">
            <a:avLst/>
          </a:prstGeom>
          <a:noFill/>
          <a:ln w="9525">
            <a:noFill/>
            <a:miter lim="800000"/>
            <a:headEnd/>
            <a:tailEnd/>
          </a:ln>
          <a:effectLst/>
        </p:spPr>
      </p:pic>
      <p:pic>
        <p:nvPicPr>
          <p:cNvPr id="6148" name="Picture 4"/>
          <p:cNvPicPr>
            <a:picLocks noChangeAspect="1" noChangeArrowheads="1"/>
          </p:cNvPicPr>
          <p:nvPr/>
        </p:nvPicPr>
        <p:blipFill>
          <a:blip r:embed="rId4" cstate="print"/>
          <a:srcRect/>
          <a:stretch>
            <a:fillRect/>
          </a:stretch>
        </p:blipFill>
        <p:spPr bwMode="auto">
          <a:xfrm>
            <a:off x="357158" y="3143248"/>
            <a:ext cx="5143536" cy="348474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ipe(down)">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iterate type="lt">
                                    <p:tmPct val="5000"/>
                                  </p:iterate>
                                  <p:childTnLst>
                                    <p:set>
                                      <p:cBhvr>
                                        <p:cTn id="11" dur="1" fill="hold">
                                          <p:stCondLst>
                                            <p:cond delay="0"/>
                                          </p:stCondLst>
                                        </p:cTn>
                                        <p:tgtEl>
                                          <p:spTgt spid="6147"/>
                                        </p:tgtEl>
                                        <p:attrNameLst>
                                          <p:attrName>style.visibility</p:attrName>
                                        </p:attrNameLst>
                                      </p:cBhvr>
                                      <p:to>
                                        <p:strVal val="visible"/>
                                      </p:to>
                                    </p:set>
                                    <p:anim calcmode="lin" valueType="num">
                                      <p:cBhvr>
                                        <p:cTn id="12" dur="1000" fill="hold"/>
                                        <p:tgtEl>
                                          <p:spTgt spid="6147"/>
                                        </p:tgtEl>
                                        <p:attrNameLst>
                                          <p:attrName>ppt_w</p:attrName>
                                        </p:attrNameLst>
                                      </p:cBhvr>
                                      <p:tavLst>
                                        <p:tav tm="0">
                                          <p:val>
                                            <p:fltVal val="0"/>
                                          </p:val>
                                        </p:tav>
                                        <p:tav tm="100000">
                                          <p:val>
                                            <p:strVal val="#ppt_w"/>
                                          </p:val>
                                        </p:tav>
                                      </p:tavLst>
                                    </p:anim>
                                    <p:anim calcmode="lin" valueType="num">
                                      <p:cBhvr>
                                        <p:cTn id="13" dur="1000" fill="hold"/>
                                        <p:tgtEl>
                                          <p:spTgt spid="6147"/>
                                        </p:tgtEl>
                                        <p:attrNameLst>
                                          <p:attrName>ppt_h</p:attrName>
                                        </p:attrNameLst>
                                      </p:cBhvr>
                                      <p:tavLst>
                                        <p:tav tm="0">
                                          <p:val>
                                            <p:fltVal val="0"/>
                                          </p:val>
                                        </p:tav>
                                        <p:tav tm="100000">
                                          <p:val>
                                            <p:strVal val="#ppt_h"/>
                                          </p:val>
                                        </p:tav>
                                      </p:tavLst>
                                    </p:anim>
                                    <p:anim calcmode="lin" valueType="num">
                                      <p:cBhvr>
                                        <p:cTn id="14" dur="1000" fill="hold"/>
                                        <p:tgtEl>
                                          <p:spTgt spid="6147"/>
                                        </p:tgtEl>
                                        <p:attrNameLst>
                                          <p:attrName>style.rotation</p:attrName>
                                        </p:attrNameLst>
                                      </p:cBhvr>
                                      <p:tavLst>
                                        <p:tav tm="0">
                                          <p:val>
                                            <p:fltVal val="90"/>
                                          </p:val>
                                        </p:tav>
                                        <p:tav tm="100000">
                                          <p:val>
                                            <p:fltVal val="0"/>
                                          </p:val>
                                        </p:tav>
                                      </p:tavLst>
                                    </p:anim>
                                    <p:animEffect transition="in" filter="fade">
                                      <p:cBhvr>
                                        <p:cTn id="15" dur="1000"/>
                                        <p:tgtEl>
                                          <p:spTgt spid="6147"/>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nodeType="clickEffect">
                                  <p:stCondLst>
                                    <p:cond delay="0"/>
                                  </p:stCondLst>
                                  <p:childTnLst>
                                    <p:set>
                                      <p:cBhvr>
                                        <p:cTn id="19" dur="1" fill="hold">
                                          <p:stCondLst>
                                            <p:cond delay="0"/>
                                          </p:stCondLst>
                                        </p:cTn>
                                        <p:tgtEl>
                                          <p:spTgt spid="6148"/>
                                        </p:tgtEl>
                                        <p:attrNameLst>
                                          <p:attrName>style.visibility</p:attrName>
                                        </p:attrNameLst>
                                      </p:cBhvr>
                                      <p:to>
                                        <p:strVal val="visible"/>
                                      </p:to>
                                    </p:set>
                                    <p:animEffect transition="in" filter="strips(downLeft)">
                                      <p:cBhvr>
                                        <p:cTn id="20"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r>
              <a:rPr lang="ru-RU" dirty="0" smtClean="0"/>
              <a:t/>
            </a:r>
            <a:br>
              <a:rPr lang="ru-RU" dirty="0" smtClean="0"/>
            </a:br>
            <a:r>
              <a:rPr lang="en-US" dirty="0" smtClean="0"/>
              <a:t>Telephone (1876)</a:t>
            </a:r>
            <a:r>
              <a:rPr lang="ru-RU" dirty="0" smtClean="0"/>
              <a:t/>
            </a:r>
            <a:br>
              <a:rPr lang="ru-RU" dirty="0" smtClean="0"/>
            </a:br>
            <a:endParaRPr lang="ru-RU" dirty="0"/>
          </a:p>
        </p:txBody>
      </p:sp>
      <p:sp>
        <p:nvSpPr>
          <p:cNvPr id="3" name="Содержимое 2"/>
          <p:cNvSpPr>
            <a:spLocks noGrp="1"/>
          </p:cNvSpPr>
          <p:nvPr>
            <p:ph idx="1"/>
          </p:nvPr>
        </p:nvSpPr>
        <p:spPr>
          <a:xfrm>
            <a:off x="457200" y="1600200"/>
            <a:ext cx="4043362" cy="4525963"/>
          </a:xfrm>
        </p:spPr>
        <p:style>
          <a:lnRef idx="1">
            <a:schemeClr val="accent6"/>
          </a:lnRef>
          <a:fillRef idx="2">
            <a:schemeClr val="accent6"/>
          </a:fillRef>
          <a:effectRef idx="1">
            <a:schemeClr val="accent6"/>
          </a:effectRef>
          <a:fontRef idx="minor">
            <a:schemeClr val="dk1"/>
          </a:fontRef>
        </p:style>
        <p:txBody>
          <a:bodyPr>
            <a:normAutofit fontScale="77500" lnSpcReduction="20000"/>
          </a:bodyPr>
          <a:lstStyle/>
          <a:p>
            <a:r>
              <a:rPr lang="en-US" dirty="0" smtClean="0"/>
              <a:t>Edinburgh-born scientist Alexander Graham Bell patented his invention of the telephone in 1876. The following year, the great American inventor Thomas Edison produced the first working telephone. With telephones soon becoming rapidly available, the days of letter-writing became numbered.</a:t>
            </a:r>
            <a:endParaRPr lang="ru-RU" dirty="0" smtClean="0"/>
          </a:p>
          <a:p>
            <a:endParaRPr lang="ru-RU" dirty="0"/>
          </a:p>
        </p:txBody>
      </p:sp>
      <p:sp>
        <p:nvSpPr>
          <p:cNvPr id="4" name="Прямоугольник 3"/>
          <p:cNvSpPr/>
          <p:nvPr/>
        </p:nvSpPr>
        <p:spPr>
          <a:xfrm>
            <a:off x="4857752" y="1643051"/>
            <a:ext cx="3714776" cy="452431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ru-RU" sz="2400" dirty="0" smtClean="0"/>
              <a:t>Рожденный в Эдинбурге,  ученый Александр Грэхем Белл запатентовал свое изобретение телефона в 1876 году. На следующий год великий американский изобретатель Томас Эдисон произвел первый рабочий телефон. С доступностью телефонов, написание писем стало исчезать.</a:t>
            </a:r>
            <a:endParaRPr lang="ru-RU"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 to="" calcmode="lin" valueType="num">
                                      <p:cBhvr>
                                        <p:cTn id="12" dur="1" fill="hold"/>
                                        <p:tgtEl>
                                          <p:spTgt spid="3">
                                            <p:bg/>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to="" calcmode="lin" valueType="num">
                                      <p:cBhvr>
                                        <p:cTn id="17" dur="1" fill="hold"/>
                                        <p:tgtEl>
                                          <p:spTgt spid="3">
                                            <p:txEl>
                                              <p:pRg st="0" end="0"/>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to="" calcmode="lin" valueType="num">
                                      <p:cBhvr>
                                        <p:cTn id="22"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214282" y="285728"/>
            <a:ext cx="3714776" cy="2786082"/>
          </a:xfrm>
          <a:prstGeom prst="rect">
            <a:avLst/>
          </a:prstGeom>
          <a:noFill/>
          <a:ln w="9525">
            <a:noFill/>
            <a:miter lim="800000"/>
            <a:headEnd/>
            <a:tailEnd/>
          </a:ln>
          <a:effectLst/>
        </p:spPr>
      </p:pic>
      <p:pic>
        <p:nvPicPr>
          <p:cNvPr id="7172" name="Picture 4"/>
          <p:cNvPicPr>
            <a:picLocks noChangeAspect="1" noChangeArrowheads="1"/>
          </p:cNvPicPr>
          <p:nvPr/>
        </p:nvPicPr>
        <p:blipFill>
          <a:blip r:embed="rId3" cstate="print"/>
          <a:srcRect/>
          <a:stretch>
            <a:fillRect/>
          </a:stretch>
        </p:blipFill>
        <p:spPr bwMode="auto">
          <a:xfrm>
            <a:off x="3571868" y="2928934"/>
            <a:ext cx="3203530" cy="2928942"/>
          </a:xfrm>
          <a:prstGeom prst="rect">
            <a:avLst/>
          </a:prstGeom>
          <a:noFill/>
          <a:ln w="9525">
            <a:noFill/>
            <a:miter lim="800000"/>
            <a:headEnd/>
            <a:tailEnd/>
          </a:ln>
          <a:effectLst/>
        </p:spPr>
      </p:pic>
      <p:pic>
        <p:nvPicPr>
          <p:cNvPr id="7173" name="Picture 5"/>
          <p:cNvPicPr>
            <a:picLocks noChangeAspect="1" noChangeArrowheads="1"/>
          </p:cNvPicPr>
          <p:nvPr/>
        </p:nvPicPr>
        <p:blipFill>
          <a:blip r:embed="rId4" cstate="print"/>
          <a:srcRect/>
          <a:stretch>
            <a:fillRect/>
          </a:stretch>
        </p:blipFill>
        <p:spPr bwMode="auto">
          <a:xfrm>
            <a:off x="4643438" y="357166"/>
            <a:ext cx="3032064" cy="2357430"/>
          </a:xfrm>
          <a:prstGeom prst="rect">
            <a:avLst/>
          </a:prstGeom>
          <a:noFill/>
          <a:ln w="9525">
            <a:noFill/>
            <a:miter lim="800000"/>
            <a:headEnd/>
            <a:tailEnd/>
          </a:ln>
          <a:effectLst/>
        </p:spPr>
      </p:pic>
      <p:pic>
        <p:nvPicPr>
          <p:cNvPr id="7174" name="Picture 6"/>
          <p:cNvPicPr>
            <a:picLocks noChangeAspect="1" noChangeArrowheads="1"/>
          </p:cNvPicPr>
          <p:nvPr/>
        </p:nvPicPr>
        <p:blipFill>
          <a:blip r:embed="rId5" cstate="print"/>
          <a:srcRect/>
          <a:stretch>
            <a:fillRect/>
          </a:stretch>
        </p:blipFill>
        <p:spPr bwMode="auto">
          <a:xfrm>
            <a:off x="285720" y="3071810"/>
            <a:ext cx="3429000" cy="3429000"/>
          </a:xfrm>
          <a:prstGeom prst="rect">
            <a:avLst/>
          </a:prstGeom>
          <a:noFill/>
          <a:ln w="9525">
            <a:noFill/>
            <a:miter lim="800000"/>
            <a:headEnd/>
            <a:tailEnd/>
          </a:ln>
          <a:effectLst/>
        </p:spPr>
      </p:pic>
      <p:pic>
        <p:nvPicPr>
          <p:cNvPr id="7176" name="Picture 8"/>
          <p:cNvPicPr>
            <a:picLocks noChangeAspect="1" noChangeArrowheads="1"/>
          </p:cNvPicPr>
          <p:nvPr/>
        </p:nvPicPr>
        <p:blipFill>
          <a:blip r:embed="rId6" cstate="print"/>
          <a:srcRect/>
          <a:stretch>
            <a:fillRect/>
          </a:stretch>
        </p:blipFill>
        <p:spPr bwMode="auto">
          <a:xfrm>
            <a:off x="6786578" y="4000504"/>
            <a:ext cx="2357422" cy="241458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diamond(in)">
                                      <p:cBhvr>
                                        <p:cTn id="7" dur="20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7173"/>
                                        </p:tgtEl>
                                        <p:attrNameLst>
                                          <p:attrName>style.visibility</p:attrName>
                                        </p:attrNameLst>
                                      </p:cBhvr>
                                      <p:to>
                                        <p:strVal val="visible"/>
                                      </p:to>
                                    </p:set>
                                    <p:animEffect transition="in" filter="diamond(in)">
                                      <p:cBhvr>
                                        <p:cTn id="12" dur="2000"/>
                                        <p:tgtEl>
                                          <p:spTgt spid="717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7174"/>
                                        </p:tgtEl>
                                        <p:attrNameLst>
                                          <p:attrName>style.visibility</p:attrName>
                                        </p:attrNameLst>
                                      </p:cBhvr>
                                      <p:to>
                                        <p:strVal val="visible"/>
                                      </p:to>
                                    </p:set>
                                    <p:animEffect transition="in" filter="wheel(4)">
                                      <p:cBhvr>
                                        <p:cTn id="17" dur="2000"/>
                                        <p:tgtEl>
                                          <p:spTgt spid="7174"/>
                                        </p:tgtEl>
                                      </p:cBhvr>
                                    </p:animEffect>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nodeType="clickEffect">
                                  <p:stCondLst>
                                    <p:cond delay="0"/>
                                  </p:stCondLst>
                                  <p:childTnLst>
                                    <p:set>
                                      <p:cBhvr>
                                        <p:cTn id="21" dur="1" fill="hold">
                                          <p:stCondLst>
                                            <p:cond delay="0"/>
                                          </p:stCondLst>
                                        </p:cTn>
                                        <p:tgtEl>
                                          <p:spTgt spid="7172"/>
                                        </p:tgtEl>
                                        <p:attrNameLst>
                                          <p:attrName>style.visibility</p:attrName>
                                        </p:attrNameLst>
                                      </p:cBhvr>
                                      <p:to>
                                        <p:strVal val="visible"/>
                                      </p:to>
                                    </p:set>
                                    <p:anim calcmode="lin" valueType="num">
                                      <p:cBhvr>
                                        <p:cTn id="22" dur="1000" fill="hold"/>
                                        <p:tgtEl>
                                          <p:spTgt spid="7172"/>
                                        </p:tgtEl>
                                        <p:attrNameLst>
                                          <p:attrName>ppt_x</p:attrName>
                                        </p:attrNameLst>
                                      </p:cBhvr>
                                      <p:tavLst>
                                        <p:tav tm="0">
                                          <p:val>
                                            <p:strVal val="#ppt_x-.2"/>
                                          </p:val>
                                        </p:tav>
                                        <p:tav tm="100000">
                                          <p:val>
                                            <p:strVal val="#ppt_x"/>
                                          </p:val>
                                        </p:tav>
                                      </p:tavLst>
                                    </p:anim>
                                    <p:anim calcmode="lin" valueType="num">
                                      <p:cBhvr>
                                        <p:cTn id="23" dur="1000" fill="hold"/>
                                        <p:tgtEl>
                                          <p:spTgt spid="7172"/>
                                        </p:tgtEl>
                                        <p:attrNameLst>
                                          <p:attrName>ppt_y</p:attrName>
                                        </p:attrNameLst>
                                      </p:cBhvr>
                                      <p:tavLst>
                                        <p:tav tm="0">
                                          <p:val>
                                            <p:strVal val="#ppt_y"/>
                                          </p:val>
                                        </p:tav>
                                        <p:tav tm="100000">
                                          <p:val>
                                            <p:strVal val="#ppt_y"/>
                                          </p:val>
                                        </p:tav>
                                      </p:tavLst>
                                    </p:anim>
                                    <p:animEffect transition="in" filter="wipe(right)" prLst="gradientSize: 0.1">
                                      <p:cBhvr>
                                        <p:cTn id="24" dur="1000"/>
                                        <p:tgtEl>
                                          <p:spTgt spid="7172"/>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7176"/>
                                        </p:tgtEl>
                                        <p:attrNameLst>
                                          <p:attrName>style.visibility</p:attrName>
                                        </p:attrNameLst>
                                      </p:cBhvr>
                                      <p:to>
                                        <p:strVal val="visible"/>
                                      </p:to>
                                    </p:set>
                                    <p:animEffect transition="in" filter="dissolve">
                                      <p:cBhvr>
                                        <p:cTn id="29" dur="5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39784"/>
          </a:xfrm>
        </p:spPr>
        <p:style>
          <a:lnRef idx="3">
            <a:schemeClr val="lt1"/>
          </a:lnRef>
          <a:fillRef idx="1">
            <a:schemeClr val="accent1"/>
          </a:fillRef>
          <a:effectRef idx="1">
            <a:schemeClr val="accent1"/>
          </a:effectRef>
          <a:fontRef idx="minor">
            <a:schemeClr val="lt1"/>
          </a:fontRef>
        </p:style>
        <p:txBody>
          <a:bodyPr>
            <a:noAutofit/>
          </a:bodyPr>
          <a:lstStyle/>
          <a:p>
            <a:r>
              <a:rPr lang="ru-RU" sz="4800" dirty="0" smtClean="0"/>
              <a:t/>
            </a:r>
            <a:br>
              <a:rPr lang="ru-RU" sz="4800" dirty="0" smtClean="0"/>
            </a:br>
            <a:r>
              <a:rPr lang="en-US" sz="4800" dirty="0" smtClean="0"/>
              <a:t>Computer (20th Century)</a:t>
            </a:r>
            <a:r>
              <a:rPr lang="ru-RU" sz="4800" dirty="0" smtClean="0"/>
              <a:t/>
            </a:r>
            <a:br>
              <a:rPr lang="ru-RU" sz="4800" dirty="0" smtClean="0"/>
            </a:br>
            <a:endParaRPr lang="ru-RU" sz="4800" dirty="0"/>
          </a:p>
        </p:txBody>
      </p:sp>
      <p:sp>
        <p:nvSpPr>
          <p:cNvPr id="3" name="Содержимое 2"/>
          <p:cNvSpPr>
            <a:spLocks noGrp="1"/>
          </p:cNvSpPr>
          <p:nvPr>
            <p:ph idx="1"/>
          </p:nvPr>
        </p:nvSpPr>
        <p:spPr>
          <a:xfrm>
            <a:off x="214282" y="1428736"/>
            <a:ext cx="4071966" cy="4697427"/>
          </a:xfrm>
        </p:spPr>
        <p:style>
          <a:lnRef idx="1">
            <a:schemeClr val="accent1"/>
          </a:lnRef>
          <a:fillRef idx="2">
            <a:schemeClr val="accent1"/>
          </a:fillRef>
          <a:effectRef idx="1">
            <a:schemeClr val="accent1"/>
          </a:effectRef>
          <a:fontRef idx="minor">
            <a:schemeClr val="dk1"/>
          </a:fontRef>
        </p:style>
        <p:txBody>
          <a:bodyPr>
            <a:normAutofit fontScale="70000" lnSpcReduction="20000"/>
          </a:bodyPr>
          <a:lstStyle/>
          <a:p>
            <a:r>
              <a:rPr lang="en-US" dirty="0" smtClean="0"/>
              <a:t>The computer has been another life-transforming invention. British mathematician Charles Babbage designed a form of computer in the mid-1830s, but it was not until more than a century later that theory was put into practice. Now, a whole generation has grown up with calculators, windows, icons, computer games and word processors, and the Internet and e-mail have transformed communication and information.</a:t>
            </a:r>
            <a:endParaRPr lang="ru-RU" dirty="0"/>
          </a:p>
        </p:txBody>
      </p:sp>
      <p:sp>
        <p:nvSpPr>
          <p:cNvPr id="4" name="Прямоугольник 3"/>
          <p:cNvSpPr/>
          <p:nvPr/>
        </p:nvSpPr>
        <p:spPr>
          <a:xfrm>
            <a:off x="4429124" y="1428736"/>
            <a:ext cx="4071966" cy="470898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ru-RU" sz="2000" dirty="0" smtClean="0"/>
              <a:t>Компьютер стал еще одним изобретением, преобразующим жизнь. Английский математик Чарльз Бэббидж разработал форму компьютера в середине 1830-х годов, но только более чем столетие спустя,  теория была введена в практику. Теперь, целое поколение выросло с калькуляторами, окнами, значками, компьютерными играми и текстовыми процессорами, а также Интернет и электронная почта изменили общение и информацию</a:t>
            </a:r>
            <a:r>
              <a:rPr lang="ru-RU" dirty="0" smtClean="0"/>
              <a:t>. </a:t>
            </a: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8" presetClass="entr" presetSubtype="0" accel="10000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strVal val="#ppt_w*2.5"/>
                                          </p:val>
                                        </p:tav>
                                        <p:tav tm="100000">
                                          <p:val>
                                            <p:strVal val="#ppt_w"/>
                                          </p:val>
                                        </p:tav>
                                      </p:tavLst>
                                    </p:anim>
                                    <p:anim calcmode="lin" valueType="num">
                                      <p:cBhvr>
                                        <p:cTn id="15" dur="500" fill="hold"/>
                                        <p:tgtEl>
                                          <p:spTgt spid="3">
                                            <p:txEl>
                                              <p:pRg st="0" end="0"/>
                                            </p:txEl>
                                          </p:spTgt>
                                        </p:tgtEl>
                                        <p:attrNameLst>
                                          <p:attrName>ppt_h</p:attrName>
                                        </p:attrNameLst>
                                      </p:cBhvr>
                                      <p:tavLst>
                                        <p:tav tm="0">
                                          <p:val>
                                            <p:strVal val="#ppt_h*0.01"/>
                                          </p:val>
                                        </p:tav>
                                        <p:tav tm="100000">
                                          <p:val>
                                            <p:strVal val="#ppt_h"/>
                                          </p:val>
                                        </p:tav>
                                      </p:tavLst>
                                    </p:anim>
                                    <p:anim calcmode="lin" valueType="num">
                                      <p:cBhvr>
                                        <p:cTn id="1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3">
                                            <p:txEl>
                                              <p:pRg st="0" end="0"/>
                                            </p:txEl>
                                          </p:spTgt>
                                        </p:tgtEl>
                                        <p:attrNameLst>
                                          <p:attrName>ppt_y</p:attrName>
                                        </p:attrNameLst>
                                      </p:cBhvr>
                                      <p:tavLst>
                                        <p:tav tm="0">
                                          <p:val>
                                            <p:strVal val="#ppt_h+1"/>
                                          </p:val>
                                        </p:tav>
                                        <p:tav tm="100000">
                                          <p:val>
                                            <p:strVal val="#ppt_y"/>
                                          </p:val>
                                        </p:tav>
                                      </p:tavLst>
                                    </p:anim>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8" presetClass="entr" presetSubtype="0" accel="10000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strVal val="#ppt_w*2.5"/>
                                          </p:val>
                                        </p:tav>
                                        <p:tav tm="100000">
                                          <p:val>
                                            <p:strVal val="#ppt_w"/>
                                          </p:val>
                                        </p:tav>
                                      </p:tavLst>
                                    </p:anim>
                                    <p:anim calcmode="lin" valueType="num">
                                      <p:cBhvr>
                                        <p:cTn id="24" dur="500" fill="hold"/>
                                        <p:tgtEl>
                                          <p:spTgt spid="4"/>
                                        </p:tgtEl>
                                        <p:attrNameLst>
                                          <p:attrName>ppt_h</p:attrName>
                                        </p:attrNameLst>
                                      </p:cBhvr>
                                      <p:tavLst>
                                        <p:tav tm="0">
                                          <p:val>
                                            <p:strVal val="#ppt_h*0.01"/>
                                          </p:val>
                                        </p:tav>
                                        <p:tav tm="100000">
                                          <p:val>
                                            <p:strVal val="#ppt_h"/>
                                          </p:val>
                                        </p:tav>
                                      </p:tavLst>
                                    </p:anim>
                                    <p:anim calcmode="lin" valueType="num">
                                      <p:cBhvr>
                                        <p:cTn id="25" dur="500" fill="hold"/>
                                        <p:tgtEl>
                                          <p:spTgt spid="4"/>
                                        </p:tgtEl>
                                        <p:attrNameLst>
                                          <p:attrName>ppt_x</p:attrName>
                                        </p:attrNameLst>
                                      </p:cBhvr>
                                      <p:tavLst>
                                        <p:tav tm="0">
                                          <p:val>
                                            <p:strVal val="#ppt_x"/>
                                          </p:val>
                                        </p:tav>
                                        <p:tav tm="100000">
                                          <p:val>
                                            <p:strVal val="#ppt_x"/>
                                          </p:val>
                                        </p:tav>
                                      </p:tavLst>
                                    </p:anim>
                                    <p:anim calcmode="lin" valueType="num">
                                      <p:cBhvr>
                                        <p:cTn id="26" dur="500" fill="hold"/>
                                        <p:tgtEl>
                                          <p:spTgt spid="4"/>
                                        </p:tgtEl>
                                        <p:attrNameLst>
                                          <p:attrName>ppt_y</p:attrName>
                                        </p:attrNameLst>
                                      </p:cBhvr>
                                      <p:tavLst>
                                        <p:tav tm="0">
                                          <p:val>
                                            <p:strVal val="#ppt_h+1"/>
                                          </p:val>
                                        </p:tav>
                                        <p:tav tm="100000">
                                          <p:val>
                                            <p:strVal val="#ppt_y"/>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1" nodeType="clickEffect">
                                  <p:stCondLst>
                                    <p:cond delay="0"/>
                                  </p:stCondLst>
                                  <p:childTnLst>
                                    <p:set>
                                      <p:cBhvr>
                                        <p:cTn id="31" dur="1" fill="hold">
                                          <p:stCondLst>
                                            <p:cond delay="0"/>
                                          </p:stCondLst>
                                        </p:cTn>
                                        <p:tgtEl>
                                          <p:spTgt spid="3">
                                            <p:bg/>
                                          </p:spTgt>
                                        </p:tgtEl>
                                        <p:attrNameLst>
                                          <p:attrName>style.visibility</p:attrName>
                                        </p:attrNameLst>
                                      </p:cBhvr>
                                      <p:to>
                                        <p:strVal val="visible"/>
                                      </p:to>
                                    </p:set>
                                    <p:anim calcmode="lin" valueType="num">
                                      <p:cBhvr>
                                        <p:cTn id="32" dur="500" fill="hold"/>
                                        <p:tgtEl>
                                          <p:spTgt spid="3">
                                            <p:bg/>
                                          </p:spTgt>
                                        </p:tgtEl>
                                        <p:attrNameLst>
                                          <p:attrName>ppt_w</p:attrName>
                                        </p:attrNameLst>
                                      </p:cBhvr>
                                      <p:tavLst>
                                        <p:tav tm="0">
                                          <p:val>
                                            <p:fltVal val="0"/>
                                          </p:val>
                                        </p:tav>
                                        <p:tav tm="100000">
                                          <p:val>
                                            <p:strVal val="#ppt_w"/>
                                          </p:val>
                                        </p:tav>
                                      </p:tavLst>
                                    </p:anim>
                                    <p:anim calcmode="lin" valueType="num">
                                      <p:cBhvr>
                                        <p:cTn id="33" dur="500" fill="hold"/>
                                        <p:tgtEl>
                                          <p:spTgt spid="3">
                                            <p:bg/>
                                          </p:spTgt>
                                        </p:tgtEl>
                                        <p:attrNameLst>
                                          <p:attrName>ppt_h</p:attrName>
                                        </p:attrNameLst>
                                      </p:cBhvr>
                                      <p:tavLst>
                                        <p:tav tm="0">
                                          <p:val>
                                            <p:strVal val="#ppt_h"/>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7" presetClass="entr" presetSubtype="10" fill="hold" grpId="1" nodeType="clickEffect">
                                  <p:stCondLst>
                                    <p:cond delay="0"/>
                                  </p:stCondLst>
                                  <p:childTnLst>
                                    <p:set>
                                      <p:cBhvr>
                                        <p:cTn id="37" dur="1" fill="hold">
                                          <p:stCondLst>
                                            <p:cond delay="0"/>
                                          </p:stCondLst>
                                        </p:cTn>
                                        <p:tgtEl>
                                          <p:spTgt spid="3">
                                            <p:txEl>
                                              <p:pRg st="0" end="0"/>
                                            </p:txEl>
                                          </p:spTgt>
                                        </p:tgtEl>
                                        <p:attrNameLst>
                                          <p:attrName>style.visibility</p:attrName>
                                        </p:attrNameLst>
                                      </p:cBhvr>
                                      <p:to>
                                        <p:strVal val="visible"/>
                                      </p:to>
                                    </p:set>
                                    <p:anim calcmode="lin" valueType="num">
                                      <p:cBhvr>
                                        <p:cTn id="38"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p:bldP spid="3" grpId="1" build="p"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857224" y="428604"/>
            <a:ext cx="3810000" cy="3810000"/>
          </a:xfrm>
          <a:prstGeom prst="rect">
            <a:avLst/>
          </a:prstGeom>
          <a:ln>
            <a:headEnd/>
            <a:tailEnd/>
          </a:ln>
        </p:spPr>
        <p:style>
          <a:lnRef idx="2">
            <a:schemeClr val="accent1"/>
          </a:lnRef>
          <a:fillRef idx="1">
            <a:schemeClr val="lt1"/>
          </a:fillRef>
          <a:effectRef idx="0">
            <a:schemeClr val="accent1"/>
          </a:effectRef>
          <a:fontRef idx="minor">
            <a:schemeClr val="dk1"/>
          </a:fontRef>
        </p:style>
      </p:pic>
      <p:pic>
        <p:nvPicPr>
          <p:cNvPr id="8195" name="Picture 3"/>
          <p:cNvPicPr>
            <a:picLocks noChangeAspect="1" noChangeArrowheads="1"/>
          </p:cNvPicPr>
          <p:nvPr/>
        </p:nvPicPr>
        <p:blipFill>
          <a:blip r:embed="rId3" cstate="print"/>
          <a:srcRect/>
          <a:stretch>
            <a:fillRect/>
          </a:stretch>
        </p:blipFill>
        <p:spPr bwMode="auto">
          <a:xfrm>
            <a:off x="5000628" y="3500438"/>
            <a:ext cx="3835522" cy="2928944"/>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dissolve">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195"/>
                                        </p:tgtEl>
                                        <p:attrNameLst>
                                          <p:attrName>style.visibility</p:attrName>
                                        </p:attrNameLst>
                                      </p:cBhvr>
                                      <p:to>
                                        <p:strVal val="visible"/>
                                      </p:to>
                                    </p:set>
                                    <p:animEffect transition="in" filter="dissolve">
                                      <p:cBhvr>
                                        <p:cTn id="12" dur="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57158" y="357167"/>
            <a:ext cx="8358246" cy="928693"/>
          </a:xfrm>
        </p:spPr>
        <p:style>
          <a:lnRef idx="2">
            <a:schemeClr val="accent5">
              <a:shade val="50000"/>
            </a:schemeClr>
          </a:lnRef>
          <a:fillRef idx="1">
            <a:schemeClr val="accent5"/>
          </a:fillRef>
          <a:effectRef idx="0">
            <a:schemeClr val="accent5"/>
          </a:effectRef>
          <a:fontRef idx="minor">
            <a:schemeClr val="lt1"/>
          </a:fontRef>
        </p:style>
        <p:txBody>
          <a:bodyPr>
            <a:normAutofit fontScale="90000"/>
          </a:bodyPr>
          <a:lstStyle/>
          <a:p>
            <a:r>
              <a:rPr lang="ru-RU" dirty="0" smtClean="0"/>
              <a:t/>
            </a:r>
            <a:br>
              <a:rPr lang="ru-RU" dirty="0" smtClean="0"/>
            </a:br>
            <a:r>
              <a:rPr lang="en-US" dirty="0" smtClean="0"/>
              <a:t>Television (1920s)</a:t>
            </a:r>
            <a:r>
              <a:rPr lang="ru-RU" dirty="0" smtClean="0"/>
              <a:t/>
            </a:r>
            <a:br>
              <a:rPr lang="ru-RU" dirty="0" smtClean="0"/>
            </a:br>
            <a:endParaRPr lang="ru-RU" dirty="0"/>
          </a:p>
        </p:txBody>
      </p:sp>
      <p:sp>
        <p:nvSpPr>
          <p:cNvPr id="3" name="Подзаголовок 2"/>
          <p:cNvSpPr>
            <a:spLocks noGrp="1"/>
          </p:cNvSpPr>
          <p:nvPr>
            <p:ph type="subTitle" idx="1"/>
          </p:nvPr>
        </p:nvSpPr>
        <p:spPr>
          <a:xfrm>
            <a:off x="428596" y="1571612"/>
            <a:ext cx="4357718" cy="4071966"/>
          </a:xfrm>
        </p:spPr>
        <p:style>
          <a:lnRef idx="1">
            <a:schemeClr val="accent5"/>
          </a:lnRef>
          <a:fillRef idx="2">
            <a:schemeClr val="accent5"/>
          </a:fillRef>
          <a:effectRef idx="1">
            <a:schemeClr val="accent5"/>
          </a:effectRef>
          <a:fontRef idx="minor">
            <a:schemeClr val="dk1"/>
          </a:fontRef>
        </p:style>
        <p:txBody>
          <a:bodyPr>
            <a:normAutofit fontScale="70000" lnSpcReduction="20000"/>
          </a:bodyPr>
          <a:lstStyle/>
          <a:p>
            <a:endParaRPr lang="ru-RU" dirty="0" smtClean="0"/>
          </a:p>
          <a:p>
            <a:endParaRPr lang="ru-RU" dirty="0" smtClean="0"/>
          </a:p>
          <a:p>
            <a:r>
              <a:rPr lang="en-US" dirty="0" smtClean="0"/>
              <a:t>The </a:t>
            </a:r>
            <a:r>
              <a:rPr lang="en-US" dirty="0"/>
              <a:t>invention that swept the world and changed leisure habits for countless millions was pioneered by Scottish-born electrical engineer John </a:t>
            </a:r>
            <a:r>
              <a:rPr lang="en-US" dirty="0" err="1"/>
              <a:t>Logie</a:t>
            </a:r>
            <a:r>
              <a:rPr lang="en-US" dirty="0"/>
              <a:t> Baird. It had been </a:t>
            </a:r>
            <a:r>
              <a:rPr lang="en-US" dirty="0" err="1"/>
              <a:t>realised</a:t>
            </a:r>
            <a:r>
              <a:rPr lang="en-US" dirty="0"/>
              <a:t> for some time that light could be converted into electrical impulses, making it possible to transmit such impulses over a distance and then reconvert them into light.</a:t>
            </a:r>
            <a:endParaRPr lang="ru-RU" dirty="0"/>
          </a:p>
          <a:p>
            <a:endParaRPr lang="ru-RU" dirty="0"/>
          </a:p>
        </p:txBody>
      </p:sp>
      <p:sp>
        <p:nvSpPr>
          <p:cNvPr id="4" name="Прямоугольник 3"/>
          <p:cNvSpPr/>
          <p:nvPr/>
        </p:nvSpPr>
        <p:spPr>
          <a:xfrm>
            <a:off x="5143504" y="1571612"/>
            <a:ext cx="3571900" cy="4041756"/>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ru-RU" dirty="0" smtClean="0"/>
              <a:t>Изобретение</a:t>
            </a:r>
            <a:r>
              <a:rPr lang="ru-RU" dirty="0"/>
              <a:t>, которое охватило мир и изменило привычки проведения досуга для миллионов людей, было впервые показано инженером-электриком шотландского происхождения  Джоном </a:t>
            </a:r>
            <a:r>
              <a:rPr lang="ru-RU" dirty="0" err="1"/>
              <a:t>Логи</a:t>
            </a:r>
            <a:r>
              <a:rPr lang="ru-RU" dirty="0"/>
              <a:t> </a:t>
            </a:r>
            <a:r>
              <a:rPr lang="ru-RU" dirty="0" err="1"/>
              <a:t>Бэрдом</a:t>
            </a:r>
            <a:r>
              <a:rPr lang="ru-RU" dirty="0"/>
              <a:t>. Было выяснено </a:t>
            </a:r>
            <a:r>
              <a:rPr lang="ru-RU" dirty="0" smtClean="0"/>
              <a:t>в течении </a:t>
            </a:r>
            <a:r>
              <a:rPr lang="ru-RU" dirty="0"/>
              <a:t>некоторого времени, что свет может быть преобразован в электрические импульсы, что позволяет передавать такие импульсы на расстояние, а затем вновь обращать их в свет.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wipe(down)">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iterate type="lt">
                                    <p:tmPct val="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0" presetClass="entr" presetSubtype="0" fill="hold" grpId="1" nodeType="clickEffect">
                                  <p:stCondLst>
                                    <p:cond delay="0"/>
                                  </p:stCondLst>
                                  <p:iterate type="lt">
                                    <p:tmPct val="10000"/>
                                  </p:iterate>
                                  <p:childTnLst>
                                    <p:set>
                                      <p:cBhvr>
                                        <p:cTn id="26" dur="1" fill="hold">
                                          <p:stCondLst>
                                            <p:cond delay="0"/>
                                          </p:stCondLst>
                                        </p:cTn>
                                        <p:tgtEl>
                                          <p:spTgt spid="3">
                                            <p:bg/>
                                          </p:spTgt>
                                        </p:tgtEl>
                                        <p:attrNameLst>
                                          <p:attrName>style.visibility</p:attrName>
                                        </p:attrNameLst>
                                      </p:cBhvr>
                                      <p:to>
                                        <p:strVal val="visible"/>
                                      </p:to>
                                    </p:set>
                                    <p:animEffect transition="in" filter="fade">
                                      <p:cBhvr>
                                        <p:cTn id="27" dur="1000"/>
                                        <p:tgtEl>
                                          <p:spTgt spid="3">
                                            <p:bg/>
                                          </p:spTgt>
                                        </p:tgtEl>
                                      </p:cBhvr>
                                    </p:animEffect>
                                    <p:anim calcmode="lin" valueType="num">
                                      <p:cBhvr>
                                        <p:cTn id="28" dur="1000" fill="hold"/>
                                        <p:tgtEl>
                                          <p:spTgt spid="3">
                                            <p:bg/>
                                          </p:spTgt>
                                        </p:tgtEl>
                                        <p:attrNameLst>
                                          <p:attrName>ppt_x</p:attrName>
                                        </p:attrNameLst>
                                      </p:cBhvr>
                                      <p:tavLst>
                                        <p:tav tm="0">
                                          <p:val>
                                            <p:strVal val="#ppt_x-.1"/>
                                          </p:val>
                                        </p:tav>
                                        <p:tav tm="100000">
                                          <p:val>
                                            <p:strVal val="#ppt_x"/>
                                          </p:val>
                                        </p:tav>
                                      </p:tavLst>
                                    </p:anim>
                                    <p:anim calcmode="lin" valueType="num">
                                      <p:cBhvr>
                                        <p:cTn id="29" dur="1000" fill="hold"/>
                                        <p:tgtEl>
                                          <p:spTgt spid="3">
                                            <p:bg/>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0" presetClass="entr" presetSubtype="0" fill="hold" grpId="1" nodeType="clickEffect">
                                  <p:stCondLst>
                                    <p:cond delay="0"/>
                                  </p:stCondLst>
                                  <p:iterate type="lt">
                                    <p:tmPct val="10000"/>
                                  </p:iterate>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1000"/>
                                        <p:tgtEl>
                                          <p:spTgt spid="3">
                                            <p:txEl>
                                              <p:pRg st="2" end="2"/>
                                            </p:txEl>
                                          </p:spTgt>
                                        </p:tgtEl>
                                      </p:cBhvr>
                                    </p:animEffect>
                                    <p:anim calcmode="lin" valueType="num">
                                      <p:cBhvr>
                                        <p:cTn id="35" dur="1000" fill="hold"/>
                                        <p:tgtEl>
                                          <p:spTgt spid="3">
                                            <p:txEl>
                                              <p:pRg st="2" end="2"/>
                                            </p:txEl>
                                          </p:spTgt>
                                        </p:tgtEl>
                                        <p:attrNameLst>
                                          <p:attrName>ppt_x</p:attrName>
                                        </p:attrNameLst>
                                      </p:cBhvr>
                                      <p:tavLst>
                                        <p:tav tm="0">
                                          <p:val>
                                            <p:strVal val="#ppt_x-.1"/>
                                          </p:val>
                                        </p:tav>
                                        <p:tav tm="100000">
                                          <p:val>
                                            <p:strVal val="#ppt_x"/>
                                          </p:val>
                                        </p:tav>
                                      </p:tavLst>
                                    </p:anim>
                                    <p:anim calcmode="lin" valueType="num">
                                      <p:cBhvr>
                                        <p:cTn id="36" dur="1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3" grpId="1" build="p"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err="1" smtClean="0"/>
              <a:t>Aeroplane</a:t>
            </a:r>
            <a:r>
              <a:rPr lang="ru-RU" dirty="0" smtClean="0"/>
              <a:t/>
            </a:r>
            <a:br>
              <a:rPr lang="ru-RU" dirty="0" smtClean="0"/>
            </a:br>
            <a:endParaRPr lang="ru-RU" dirty="0"/>
          </a:p>
        </p:txBody>
      </p:sp>
      <p:sp>
        <p:nvSpPr>
          <p:cNvPr id="3" name="Содержимое 2"/>
          <p:cNvSpPr>
            <a:spLocks noGrp="1"/>
          </p:cNvSpPr>
          <p:nvPr>
            <p:ph idx="1"/>
          </p:nvPr>
        </p:nvSpPr>
        <p:spPr>
          <a:xfrm>
            <a:off x="457200" y="1600200"/>
            <a:ext cx="4257676" cy="4543443"/>
          </a:xfrm>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r>
              <a:rPr lang="en-US" dirty="0" smtClean="0"/>
              <a:t>The plane was the invention that helped shrink the world and brought distant lands within easy reach of ordinary people. The invention of the petrol engine made flight feasible and the American Wright brothers made the first flight in 1903.</a:t>
            </a:r>
            <a:endParaRPr lang="ru-RU" dirty="0" smtClean="0"/>
          </a:p>
          <a:p>
            <a:endParaRPr lang="ru-RU" dirty="0"/>
          </a:p>
        </p:txBody>
      </p:sp>
      <p:sp>
        <p:nvSpPr>
          <p:cNvPr id="4" name="Прямоугольник 3"/>
          <p:cNvSpPr/>
          <p:nvPr/>
        </p:nvSpPr>
        <p:spPr>
          <a:xfrm>
            <a:off x="4786314" y="1571612"/>
            <a:ext cx="3786214" cy="452431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ru-RU" sz="2400" dirty="0" smtClean="0"/>
              <a:t>Самолет изобретение, которое помогло уменьшить мир и сделать далекие земли в пределах легкой досягаемости для обычных людей. Изобретение бензинового двигателя сделало возможным полет, и американские братья Райт совершили первый полет в 1903 году.</a:t>
            </a:r>
            <a:endParaRPr lang="ru-RU"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455" fill="hold">
                                          <p:stCondLst>
                                            <p:cond delay="0"/>
                                          </p:stCondLst>
                                        </p:cTn>
                                        <p:tgtEl>
                                          <p:spTgt spid="2"/>
                                        </p:tgtEl>
                                        <p:attrNameLst>
                                          <p:attrName>style.rotation</p:attrName>
                                        </p:attrNameLst>
                                      </p:cBhvr>
                                      <p:to>
                                        <p:strVal val="-45.0"/>
                                      </p:to>
                                    </p:set>
                                    <p:anim calcmode="lin" valueType="num">
                                      <p:cBhvr>
                                        <p:cTn id="8"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3">
                                            <p:bg/>
                                          </p:spTgt>
                                        </p:tgtEl>
                                        <p:attrNameLst>
                                          <p:attrName>style.visibility</p:attrName>
                                        </p:attrNameLst>
                                      </p:cBhvr>
                                      <p:to>
                                        <p:strVal val="visible"/>
                                      </p:to>
                                    </p:set>
                                    <p:anim calcmode="lin" valueType="num">
                                      <p:cBhvr>
                                        <p:cTn id="16" dur="500" fill="hold"/>
                                        <p:tgtEl>
                                          <p:spTgt spid="3">
                                            <p:bg/>
                                          </p:spTgt>
                                        </p:tgtEl>
                                        <p:attrNameLst>
                                          <p:attrName>ppt_w</p:attrName>
                                        </p:attrNameLst>
                                      </p:cBhvr>
                                      <p:tavLst>
                                        <p:tav tm="0">
                                          <p:val>
                                            <p:strVal val="#ppt_w*0.05"/>
                                          </p:val>
                                        </p:tav>
                                        <p:tav tm="100000">
                                          <p:val>
                                            <p:strVal val="#ppt_w"/>
                                          </p:val>
                                        </p:tav>
                                      </p:tavLst>
                                    </p:anim>
                                    <p:anim calcmode="lin" valueType="num">
                                      <p:cBhvr>
                                        <p:cTn id="17" dur="500" fill="hold"/>
                                        <p:tgtEl>
                                          <p:spTgt spid="3">
                                            <p:bg/>
                                          </p:spTgt>
                                        </p:tgtEl>
                                        <p:attrNameLst>
                                          <p:attrName>ppt_h</p:attrName>
                                        </p:attrNameLst>
                                      </p:cBhvr>
                                      <p:tavLst>
                                        <p:tav tm="0">
                                          <p:val>
                                            <p:strVal val="#ppt_h"/>
                                          </p:val>
                                        </p:tav>
                                        <p:tav tm="100000">
                                          <p:val>
                                            <p:strVal val="#ppt_h"/>
                                          </p:val>
                                        </p:tav>
                                      </p:tavLst>
                                    </p:anim>
                                    <p:anim calcmode="lin" valueType="num">
                                      <p:cBhvr>
                                        <p:cTn id="18" dur="500" fill="hold"/>
                                        <p:tgtEl>
                                          <p:spTgt spid="3">
                                            <p:bg/>
                                          </p:spTgt>
                                        </p:tgtEl>
                                        <p:attrNameLst>
                                          <p:attrName>ppt_x</p:attrName>
                                        </p:attrNameLst>
                                      </p:cBhvr>
                                      <p:tavLst>
                                        <p:tav tm="0">
                                          <p:val>
                                            <p:strVal val="#ppt_x-.2"/>
                                          </p:val>
                                        </p:tav>
                                        <p:tav tm="100000">
                                          <p:val>
                                            <p:strVal val="#ppt_x"/>
                                          </p:val>
                                        </p:tav>
                                      </p:tavLst>
                                    </p:anim>
                                    <p:anim calcmode="lin" valueType="num">
                                      <p:cBhvr>
                                        <p:cTn id="19" dur="500" fill="hold"/>
                                        <p:tgtEl>
                                          <p:spTgt spid="3">
                                            <p:bg/>
                                          </p:spTgt>
                                        </p:tgtEl>
                                        <p:attrNameLst>
                                          <p:attrName>ppt_y</p:attrName>
                                        </p:attrNameLst>
                                      </p:cBhvr>
                                      <p:tavLst>
                                        <p:tav tm="0">
                                          <p:val>
                                            <p:strVal val="#ppt_y"/>
                                          </p:val>
                                        </p:tav>
                                        <p:tav tm="100000">
                                          <p:val>
                                            <p:strVal val="#ppt_y"/>
                                          </p:val>
                                        </p:tav>
                                      </p:tavLst>
                                    </p:anim>
                                    <p:animEffect transition="in" filter="fade">
                                      <p:cBhvr>
                                        <p:cTn id="20" dur="500"/>
                                        <p:tgtEl>
                                          <p:spTgt spid="3">
                                            <p:bg/>
                                          </p:spTgt>
                                        </p:tgtEl>
                                      </p:cBhvr>
                                    </p:animEffect>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p:cTn id="25" dur="500" fill="hold"/>
                                        <p:tgtEl>
                                          <p:spTgt spid="3">
                                            <p:txEl>
                                              <p:pRg st="0" end="0"/>
                                            </p:txEl>
                                          </p:spTgt>
                                        </p:tgtEl>
                                        <p:attrNameLst>
                                          <p:attrName>ppt_w</p:attrName>
                                        </p:attrNameLst>
                                      </p:cBhvr>
                                      <p:tavLst>
                                        <p:tav tm="0">
                                          <p:val>
                                            <p:strVal val="#ppt_w*0.05"/>
                                          </p:val>
                                        </p:tav>
                                        <p:tav tm="100000">
                                          <p:val>
                                            <p:strVal val="#ppt_w"/>
                                          </p:val>
                                        </p:tav>
                                      </p:tavLst>
                                    </p:anim>
                                    <p:anim calcmode="lin" valueType="num">
                                      <p:cBhvr>
                                        <p:cTn id="26" dur="5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27" dur="5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28" dur="500" fill="hold"/>
                                        <p:tgtEl>
                                          <p:spTgt spid="3">
                                            <p:txEl>
                                              <p:pRg st="0" end="0"/>
                                            </p:txEl>
                                          </p:spTgt>
                                        </p:tgtEl>
                                        <p:attrNameLst>
                                          <p:attrName>ppt_y</p:attrName>
                                        </p:attrNameLst>
                                      </p:cBhvr>
                                      <p:tavLst>
                                        <p:tav tm="0">
                                          <p:val>
                                            <p:strVal val="#ppt_y"/>
                                          </p:val>
                                        </p:tav>
                                        <p:tav tm="100000">
                                          <p:val>
                                            <p:strVal val="#ppt_y"/>
                                          </p:val>
                                        </p:tav>
                                      </p:tavLst>
                                    </p:anim>
                                    <p:animEffect transition="in" filter="fade">
                                      <p:cBhvr>
                                        <p:cTn id="29" dur="5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4"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 to="" calcmode="lin" valueType="num">
                                      <p:cBhvr>
                                        <p:cTn id="34" dur="1" fill="hold"/>
                                        <p:tgtEl>
                                          <p:spTgt spid="4"/>
                                        </p:tgtEl>
                                        <p:attrNameLst>
                                          <p:attrName/>
                                        </p:attrNameLst>
                                      </p:cBhvr>
                                    </p:anim>
                                  </p:childTnLst>
                                </p:cTn>
                              </p:par>
                            </p:childTnLst>
                          </p:cTn>
                        </p:par>
                      </p:childTnLst>
                    </p:cTn>
                  </p:par>
                  <p:par>
                    <p:cTn id="35" fill="hold">
                      <p:stCondLst>
                        <p:cond delay="indefinite"/>
                      </p:stCondLst>
                      <p:childTnLst>
                        <p:par>
                          <p:cTn id="36" fill="hold">
                            <p:stCondLst>
                              <p:cond delay="0"/>
                            </p:stCondLst>
                            <p:childTnLst>
                              <p:par>
                                <p:cTn id="37" presetID="43" presetClass="entr" presetSubtype="0" fill="hold" grpId="1" nodeType="clickEffect">
                                  <p:stCondLst>
                                    <p:cond delay="0"/>
                                  </p:stCondLst>
                                  <p:childTnLst>
                                    <p:set>
                                      <p:cBhvr>
                                        <p:cTn id="38" dur="1" fill="hold">
                                          <p:stCondLst>
                                            <p:cond delay="0"/>
                                          </p:stCondLst>
                                        </p:cTn>
                                        <p:tgtEl>
                                          <p:spTgt spid="3">
                                            <p:bg/>
                                          </p:spTgt>
                                        </p:tgtEl>
                                        <p:attrNameLst>
                                          <p:attrName>style.visibility</p:attrName>
                                        </p:attrNameLst>
                                      </p:cBhvr>
                                      <p:to>
                                        <p:strVal val="visible"/>
                                      </p:to>
                                    </p:set>
                                    <p:animEffect transition="in" filter="fade">
                                      <p:cBhvr>
                                        <p:cTn id="39" dur="100"/>
                                        <p:tgtEl>
                                          <p:spTgt spid="3">
                                            <p:bg/>
                                          </p:spTgt>
                                        </p:tgtEl>
                                      </p:cBhvr>
                                    </p:animEffect>
                                    <p:anim calcmode="lin" valueType="num">
                                      <p:cBhvr>
                                        <p:cTn id="40" dur="400" fill="hold"/>
                                        <p:tgtEl>
                                          <p:spTgt spid="3">
                                            <p:bg/>
                                          </p:spTgt>
                                        </p:tgtEl>
                                        <p:attrNameLst>
                                          <p:attrName>ppt_x</p:attrName>
                                        </p:attrNameLst>
                                      </p:cBhvr>
                                      <p:tavLst>
                                        <p:tav tm="0">
                                          <p:val>
                                            <p:strVal val="#ppt_x"/>
                                          </p:val>
                                        </p:tav>
                                        <p:tav tm="100000">
                                          <p:val>
                                            <p:strVal val="#ppt_x"/>
                                          </p:val>
                                        </p:tav>
                                      </p:tavLst>
                                    </p:anim>
                                    <p:anim calcmode="lin" valueType="num">
                                      <p:cBhvr>
                                        <p:cTn id="41" dur="400" fill="hold"/>
                                        <p:tgtEl>
                                          <p:spTgt spid="3">
                                            <p:bg/>
                                          </p:spTgt>
                                        </p:tgtEl>
                                        <p:attrNameLst>
                                          <p:attrName>ppt_y</p:attrName>
                                        </p:attrNameLst>
                                      </p:cBhvr>
                                      <p:tavLst>
                                        <p:tav tm="0">
                                          <p:val>
                                            <p:strVal val="#ppt_y+0.31"/>
                                          </p:val>
                                        </p:tav>
                                        <p:tav tm="100000">
                                          <p:val>
                                            <p:strVal val="#ppt_y+0.31"/>
                                          </p:val>
                                        </p:tav>
                                      </p:tavLst>
                                    </p:anim>
                                    <p:anim calcmode="lin" valueType="num">
                                      <p:cBhvr>
                                        <p:cTn id="42" dur="600" decel="50000" fill="hold">
                                          <p:stCondLst>
                                            <p:cond delay="400"/>
                                          </p:stCondLst>
                                        </p:cTn>
                                        <p:tgtEl>
                                          <p:spTgt spid="3">
                                            <p:bg/>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3" dur="600" decel="50000" fill="hold">
                                          <p:stCondLst>
                                            <p:cond delay="400"/>
                                          </p:stCondLst>
                                        </p:cTn>
                                        <p:tgtEl>
                                          <p:spTgt spid="3">
                                            <p:bg/>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3" presetClass="entr" presetSubtype="0" fill="hold" grpId="1" nodeType="clickEffect">
                                  <p:stCondLst>
                                    <p:cond delay="0"/>
                                  </p:stCondLst>
                                  <p:childTnLst>
                                    <p:set>
                                      <p:cBhvr>
                                        <p:cTn id="47" dur="1" fill="hold">
                                          <p:stCondLst>
                                            <p:cond delay="0"/>
                                          </p:stCondLst>
                                        </p:cTn>
                                        <p:tgtEl>
                                          <p:spTgt spid="3">
                                            <p:txEl>
                                              <p:pRg st="0" end="0"/>
                                            </p:txEl>
                                          </p:spTgt>
                                        </p:tgtEl>
                                        <p:attrNameLst>
                                          <p:attrName>style.visibility</p:attrName>
                                        </p:attrNameLst>
                                      </p:cBhvr>
                                      <p:to>
                                        <p:strVal val="visible"/>
                                      </p:to>
                                    </p:set>
                                    <p:animEffect transition="in" filter="fade">
                                      <p:cBhvr>
                                        <p:cTn id="48" dur="100"/>
                                        <p:tgtEl>
                                          <p:spTgt spid="3">
                                            <p:txEl>
                                              <p:pRg st="0" end="0"/>
                                            </p:txEl>
                                          </p:spTgt>
                                        </p:tgtEl>
                                      </p:cBhvr>
                                    </p:animEffect>
                                    <p:anim calcmode="lin" valueType="num">
                                      <p:cBhvr>
                                        <p:cTn id="49" dur="4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50" dur="400" fill="hold"/>
                                        <p:tgtEl>
                                          <p:spTgt spid="3">
                                            <p:txEl>
                                              <p:pRg st="0" end="0"/>
                                            </p:txEl>
                                          </p:spTgt>
                                        </p:tgtEl>
                                        <p:attrNameLst>
                                          <p:attrName>ppt_y</p:attrName>
                                        </p:attrNameLst>
                                      </p:cBhvr>
                                      <p:tavLst>
                                        <p:tav tm="0">
                                          <p:val>
                                            <p:strVal val="#ppt_y+0.31"/>
                                          </p:val>
                                        </p:tav>
                                        <p:tav tm="100000">
                                          <p:val>
                                            <p:strVal val="#ppt_y+0.31"/>
                                          </p:val>
                                        </p:tav>
                                      </p:tavLst>
                                    </p:anim>
                                    <p:anim calcmode="lin" valueType="num">
                                      <p:cBhvr>
                                        <p:cTn id="51" dur="600" decel="50000" fill="hold">
                                          <p:stCondLst>
                                            <p:cond delay="400"/>
                                          </p:stCondLst>
                                        </p:cTn>
                                        <p:tgtEl>
                                          <p:spTgt spid="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2" dur="600" decel="50000" fill="hold">
                                          <p:stCondLst>
                                            <p:cond delay="400"/>
                                          </p:stCondLst>
                                        </p:cTn>
                                        <p:tgtEl>
                                          <p:spTgt spid="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3" grpId="1" build="p"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285720" y="500042"/>
            <a:ext cx="8594884" cy="5500726"/>
          </a:xfrm>
          <a:prstGeom prst="rect">
            <a:avLst/>
          </a:prstGeom>
          <a:ln>
            <a:headEnd/>
            <a:tailEnd/>
          </a:ln>
        </p:spPr>
        <p:style>
          <a:lnRef idx="1">
            <a:schemeClr val="accent2"/>
          </a:lnRef>
          <a:fillRef idx="2">
            <a:schemeClr val="accent2"/>
          </a:fillRef>
          <a:effectRef idx="1">
            <a:schemeClr val="accent2"/>
          </a:effectRef>
          <a:fontRef idx="minor">
            <a:schemeClr val="dk1"/>
          </a:fontRef>
        </p:style>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500" fill="hold"/>
                                        <p:tgtEl>
                                          <p:spTgt spid="9218"/>
                                        </p:tgtEl>
                                        <p:attrNameLst>
                                          <p:attrName>ppt_w</p:attrName>
                                        </p:attrNameLst>
                                      </p:cBhvr>
                                      <p:tavLst>
                                        <p:tav tm="0">
                                          <p:val>
                                            <p:strVal val="#ppt_w*0.05"/>
                                          </p:val>
                                        </p:tav>
                                        <p:tav tm="100000">
                                          <p:val>
                                            <p:strVal val="#ppt_w"/>
                                          </p:val>
                                        </p:tav>
                                      </p:tavLst>
                                    </p:anim>
                                    <p:anim calcmode="lin" valueType="num">
                                      <p:cBhvr>
                                        <p:cTn id="8" dur="500" fill="hold"/>
                                        <p:tgtEl>
                                          <p:spTgt spid="9218"/>
                                        </p:tgtEl>
                                        <p:attrNameLst>
                                          <p:attrName>ppt_h</p:attrName>
                                        </p:attrNameLst>
                                      </p:cBhvr>
                                      <p:tavLst>
                                        <p:tav tm="0">
                                          <p:val>
                                            <p:strVal val="#ppt_h"/>
                                          </p:val>
                                        </p:tav>
                                        <p:tav tm="100000">
                                          <p:val>
                                            <p:strVal val="#ppt_h"/>
                                          </p:val>
                                        </p:tav>
                                      </p:tavLst>
                                    </p:anim>
                                    <p:anim calcmode="lin" valueType="num">
                                      <p:cBhvr>
                                        <p:cTn id="9" dur="500" fill="hold"/>
                                        <p:tgtEl>
                                          <p:spTgt spid="9218"/>
                                        </p:tgtEl>
                                        <p:attrNameLst>
                                          <p:attrName>ppt_x</p:attrName>
                                        </p:attrNameLst>
                                      </p:cBhvr>
                                      <p:tavLst>
                                        <p:tav tm="0">
                                          <p:val>
                                            <p:strVal val="#ppt_x-.2"/>
                                          </p:val>
                                        </p:tav>
                                        <p:tav tm="100000">
                                          <p:val>
                                            <p:strVal val="#ppt_x"/>
                                          </p:val>
                                        </p:tav>
                                      </p:tavLst>
                                    </p:anim>
                                    <p:anim calcmode="lin" valueType="num">
                                      <p:cBhvr>
                                        <p:cTn id="10" dur="500" fill="hold"/>
                                        <p:tgtEl>
                                          <p:spTgt spid="9218"/>
                                        </p:tgtEl>
                                        <p:attrNameLst>
                                          <p:attrName>ppt_y</p:attrName>
                                        </p:attrNameLst>
                                      </p:cBhvr>
                                      <p:tavLst>
                                        <p:tav tm="0">
                                          <p:val>
                                            <p:strVal val="#ppt_y"/>
                                          </p:val>
                                        </p:tav>
                                        <p:tav tm="100000">
                                          <p:val>
                                            <p:strVal val="#ppt_y"/>
                                          </p:val>
                                        </p:tav>
                                      </p:tavLst>
                                    </p:anim>
                                    <p:animEffect transition="in" filter="fade">
                                      <p:cBhvr>
                                        <p:cTn id="11"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p:cNvPicPr>
            <a:picLocks noChangeAspect="1" noChangeArrowheads="1"/>
          </p:cNvPicPr>
          <p:nvPr/>
        </p:nvPicPr>
        <p:blipFill>
          <a:blip r:embed="rId2" cstate="print"/>
          <a:srcRect l="7883" r="3821"/>
          <a:stretch>
            <a:fillRect/>
          </a:stretch>
        </p:blipFill>
        <p:spPr bwMode="auto">
          <a:xfrm>
            <a:off x="285720" y="0"/>
            <a:ext cx="8572560" cy="3071834"/>
          </a:xfrm>
          <a:prstGeom prst="rect">
            <a:avLst/>
          </a:prstGeom>
          <a:noFill/>
          <a:ln w="9525">
            <a:noFill/>
            <a:miter lim="800000"/>
            <a:headEnd/>
            <a:tailEnd/>
          </a:ln>
          <a:effectLst/>
        </p:spPr>
      </p:pic>
      <p:sp>
        <p:nvSpPr>
          <p:cNvPr id="3" name="Содержимое 2"/>
          <p:cNvSpPr>
            <a:spLocks noGrp="1"/>
          </p:cNvSpPr>
          <p:nvPr>
            <p:ph sz="half" idx="1"/>
          </p:nvPr>
        </p:nvSpPr>
        <p:spPr>
          <a:xfrm>
            <a:off x="214282" y="1785926"/>
            <a:ext cx="4357718" cy="4929222"/>
          </a:xfrm>
        </p:spPr>
        <p:style>
          <a:lnRef idx="3">
            <a:schemeClr val="lt1"/>
          </a:lnRef>
          <a:fillRef idx="1">
            <a:schemeClr val="accent2"/>
          </a:fillRef>
          <a:effectRef idx="1">
            <a:schemeClr val="accent2"/>
          </a:effectRef>
          <a:fontRef idx="minor">
            <a:schemeClr val="lt1"/>
          </a:fontRef>
        </p:style>
        <p:txBody>
          <a:bodyPr>
            <a:noAutofit/>
          </a:bodyPr>
          <a:lstStyle/>
          <a:p>
            <a:r>
              <a:rPr lang="en-US" sz="1400" b="1" u="sng" dirty="0" smtClean="0"/>
              <a:t>The Russian chemist Dmitry Mendeleyev is regarded as the father of the periodic table of chemical elements. </a:t>
            </a:r>
            <a:r>
              <a:rPr lang="en-US" sz="1400" dirty="0" smtClean="0"/>
              <a:t/>
            </a:r>
            <a:br>
              <a:rPr lang="en-US" sz="1400" dirty="0" smtClean="0"/>
            </a:br>
            <a:r>
              <a:rPr lang="ru-RU" sz="1400" dirty="0" smtClean="0"/>
              <a:t>Русский химик, Дмитрий Менделеев, считается отцом периодической таблицы химических элементов.</a:t>
            </a:r>
            <a:br>
              <a:rPr lang="ru-RU" sz="1400" dirty="0" smtClean="0"/>
            </a:br>
            <a:r>
              <a:rPr lang="ru-RU" sz="1400" dirty="0" smtClean="0"/>
              <a:t/>
            </a:r>
            <a:br>
              <a:rPr lang="ru-RU" sz="1400" dirty="0" smtClean="0"/>
            </a:br>
            <a:r>
              <a:rPr lang="ru-RU" sz="1400" b="1" u="sng" dirty="0" err="1" smtClean="0"/>
              <a:t>He</a:t>
            </a:r>
            <a:r>
              <a:rPr lang="ru-RU" sz="1400" b="1" u="sng" dirty="0" smtClean="0"/>
              <a:t> </a:t>
            </a:r>
            <a:r>
              <a:rPr lang="ru-RU" sz="1400" b="1" u="sng" dirty="0" err="1" smtClean="0"/>
              <a:t>studied</a:t>
            </a:r>
            <a:r>
              <a:rPr lang="ru-RU" sz="1400" b="1" u="sng" dirty="0" smtClean="0"/>
              <a:t> </a:t>
            </a:r>
            <a:r>
              <a:rPr lang="ru-RU" sz="1400" b="1" u="sng" dirty="0" err="1" smtClean="0"/>
              <a:t>all</a:t>
            </a:r>
            <a:r>
              <a:rPr lang="ru-RU" sz="1400" b="1" u="sng" dirty="0" smtClean="0"/>
              <a:t> </a:t>
            </a:r>
            <a:r>
              <a:rPr lang="ru-RU" sz="1400" b="1" u="sng" dirty="0" err="1" smtClean="0"/>
              <a:t>the</a:t>
            </a:r>
            <a:r>
              <a:rPr lang="ru-RU" sz="1400" b="1" u="sng" dirty="0" smtClean="0"/>
              <a:t> </a:t>
            </a:r>
            <a:r>
              <a:rPr lang="ru-RU" sz="1400" b="1" u="sng" dirty="0" err="1" smtClean="0"/>
              <a:t>elements</a:t>
            </a:r>
            <a:r>
              <a:rPr lang="ru-RU" sz="1400" b="1" u="sng" dirty="0" smtClean="0"/>
              <a:t> </a:t>
            </a:r>
            <a:r>
              <a:rPr lang="ru-RU" sz="1400" b="1" u="sng" dirty="0" err="1" smtClean="0"/>
              <a:t>known</a:t>
            </a:r>
            <a:r>
              <a:rPr lang="ru-RU" sz="1400" b="1" u="sng" dirty="0" smtClean="0"/>
              <a:t> </a:t>
            </a:r>
            <a:r>
              <a:rPr lang="ru-RU" sz="1400" b="1" u="sng" dirty="0" err="1" smtClean="0"/>
              <a:t>at</a:t>
            </a:r>
            <a:r>
              <a:rPr lang="ru-RU" sz="1400" b="1" u="sng" dirty="0" smtClean="0"/>
              <a:t> </a:t>
            </a:r>
            <a:r>
              <a:rPr lang="ru-RU" sz="1400" b="1" u="sng" dirty="0" err="1" smtClean="0"/>
              <a:t>the</a:t>
            </a:r>
            <a:r>
              <a:rPr lang="ru-RU" sz="1400" b="1" u="sng" dirty="0" smtClean="0"/>
              <a:t> </a:t>
            </a:r>
            <a:r>
              <a:rPr lang="ru-RU" sz="1400" b="1" u="sng" dirty="0" err="1" smtClean="0"/>
              <a:t>time</a:t>
            </a:r>
            <a:r>
              <a:rPr lang="ru-RU" sz="1400" b="1" u="sng" dirty="0" smtClean="0"/>
              <a:t> </a:t>
            </a:r>
            <a:r>
              <a:rPr lang="ru-RU" sz="1400" dirty="0" smtClean="0"/>
              <a:t/>
            </a:r>
            <a:br>
              <a:rPr lang="ru-RU" sz="1400" dirty="0" smtClean="0"/>
            </a:br>
            <a:r>
              <a:rPr lang="ru-RU" sz="1400" dirty="0" smtClean="0"/>
              <a:t>Он изучил все известные в то время элементы</a:t>
            </a:r>
            <a:br>
              <a:rPr lang="ru-RU" sz="1400" dirty="0" smtClean="0"/>
            </a:br>
            <a:r>
              <a:rPr lang="ru-RU" sz="1400" dirty="0" smtClean="0"/>
              <a:t/>
            </a:r>
            <a:br>
              <a:rPr lang="ru-RU" sz="1400" dirty="0" smtClean="0"/>
            </a:br>
            <a:r>
              <a:rPr lang="ru-RU" sz="1400" b="1" u="sng" dirty="0" err="1" smtClean="0"/>
              <a:t>and</a:t>
            </a:r>
            <a:r>
              <a:rPr lang="ru-RU" sz="1400" b="1" u="sng" dirty="0" smtClean="0"/>
              <a:t> </a:t>
            </a:r>
            <a:r>
              <a:rPr lang="ru-RU" sz="1400" b="1" u="sng" dirty="0" err="1" smtClean="0"/>
              <a:t>discovered</a:t>
            </a:r>
            <a:r>
              <a:rPr lang="ru-RU" sz="1400" b="1" u="sng" dirty="0" smtClean="0"/>
              <a:t> </a:t>
            </a:r>
            <a:r>
              <a:rPr lang="ru-RU" sz="1400" b="1" u="sng" dirty="0" err="1" smtClean="0"/>
              <a:t>that</a:t>
            </a:r>
            <a:r>
              <a:rPr lang="ru-RU" sz="1400" b="1" u="sng" dirty="0" smtClean="0"/>
              <a:t> </a:t>
            </a:r>
            <a:r>
              <a:rPr lang="ru-RU" sz="1400" b="1" u="sng" dirty="0" err="1" smtClean="0"/>
              <a:t>they</a:t>
            </a:r>
            <a:r>
              <a:rPr lang="ru-RU" sz="1400" b="1" u="sng" dirty="0" smtClean="0"/>
              <a:t> </a:t>
            </a:r>
            <a:r>
              <a:rPr lang="ru-RU" sz="1400" b="1" u="sng" dirty="0" err="1" smtClean="0"/>
              <a:t>showed</a:t>
            </a:r>
            <a:r>
              <a:rPr lang="ru-RU" sz="1400" b="1" u="sng" dirty="0" smtClean="0"/>
              <a:t> </a:t>
            </a:r>
            <a:r>
              <a:rPr lang="ru-RU" sz="1400" b="1" u="sng" dirty="0" err="1" smtClean="0"/>
              <a:t>a</a:t>
            </a:r>
            <a:r>
              <a:rPr lang="ru-RU" sz="1400" b="1" u="sng" dirty="0" smtClean="0"/>
              <a:t> </a:t>
            </a:r>
            <a:r>
              <a:rPr lang="ru-RU" sz="1400" b="1" u="sng" dirty="0" err="1" smtClean="0"/>
              <a:t>regular</a:t>
            </a:r>
            <a:r>
              <a:rPr lang="ru-RU" sz="1400" b="1" u="sng" dirty="0" smtClean="0"/>
              <a:t> </a:t>
            </a:r>
            <a:r>
              <a:rPr lang="ru-RU" sz="1400" b="1" u="sng" dirty="0" err="1" smtClean="0"/>
              <a:t>repetition</a:t>
            </a:r>
            <a:r>
              <a:rPr lang="ru-RU" sz="1400" b="1" u="sng" dirty="0" smtClean="0"/>
              <a:t> </a:t>
            </a:r>
            <a:r>
              <a:rPr lang="ru-RU" sz="1400" b="1" u="sng" dirty="0" err="1" smtClean="0"/>
              <a:t>of</a:t>
            </a:r>
            <a:r>
              <a:rPr lang="ru-RU" sz="1400" b="1" u="sng" dirty="0" smtClean="0"/>
              <a:t> </a:t>
            </a:r>
            <a:r>
              <a:rPr lang="ru-RU" sz="1400" b="1" u="sng" dirty="0" err="1" smtClean="0"/>
              <a:t>properties</a:t>
            </a:r>
            <a:r>
              <a:rPr lang="ru-RU" sz="1400" b="1" u="sng" dirty="0" smtClean="0"/>
              <a:t> </a:t>
            </a:r>
            <a:r>
              <a:rPr lang="ru-RU" sz="1400" b="1" u="sng" dirty="0" err="1" smtClean="0"/>
              <a:t>when</a:t>
            </a:r>
            <a:r>
              <a:rPr lang="ru-RU" sz="1400" b="1" u="sng" dirty="0" smtClean="0"/>
              <a:t> </a:t>
            </a:r>
            <a:r>
              <a:rPr lang="ru-RU" sz="1400" b="1" u="sng" dirty="0" err="1" smtClean="0"/>
              <a:t>arranged</a:t>
            </a:r>
            <a:r>
              <a:rPr lang="ru-RU" sz="1400" b="1" u="sng" dirty="0" smtClean="0"/>
              <a:t> </a:t>
            </a:r>
            <a:r>
              <a:rPr lang="ru-RU" sz="1400" b="1" u="sng" dirty="0" err="1" smtClean="0"/>
              <a:t>in</a:t>
            </a:r>
            <a:r>
              <a:rPr lang="ru-RU" sz="1400" b="1" u="sng" dirty="0" smtClean="0"/>
              <a:t> </a:t>
            </a:r>
            <a:r>
              <a:rPr lang="ru-RU" sz="1400" b="1" u="sng" dirty="0" err="1" smtClean="0"/>
              <a:t>a</a:t>
            </a:r>
            <a:r>
              <a:rPr lang="ru-RU" sz="1400" b="1" u="sng" dirty="0" smtClean="0"/>
              <a:t> </a:t>
            </a:r>
            <a:r>
              <a:rPr lang="ru-RU" sz="1400" b="1" u="sng" dirty="0" err="1" smtClean="0"/>
              <a:t>certain</a:t>
            </a:r>
            <a:r>
              <a:rPr lang="ru-RU" sz="1400" b="1" u="sng" dirty="0" smtClean="0"/>
              <a:t> </a:t>
            </a:r>
            <a:r>
              <a:rPr lang="ru-RU" sz="1400" b="1" u="sng" dirty="0" err="1" smtClean="0"/>
              <a:t>order</a:t>
            </a:r>
            <a:r>
              <a:rPr lang="ru-RU" sz="1400" b="1" u="sng" dirty="0" smtClean="0"/>
              <a:t>.</a:t>
            </a:r>
            <a:r>
              <a:rPr lang="ru-RU" sz="1400" u="sng" dirty="0" smtClean="0"/>
              <a:t/>
            </a:r>
            <a:br>
              <a:rPr lang="ru-RU" sz="1400" u="sng" dirty="0" smtClean="0"/>
            </a:br>
            <a:r>
              <a:rPr lang="ru-RU" sz="1400" dirty="0" smtClean="0"/>
              <a:t>и обнаружил, что они проявляют регулярные повторения свойств, когда расположены в определенном порядке.</a:t>
            </a:r>
            <a:br>
              <a:rPr lang="ru-RU" sz="1400" dirty="0" smtClean="0"/>
            </a:br>
            <a:r>
              <a:rPr lang="ru-RU" sz="1400" dirty="0" smtClean="0"/>
              <a:t/>
            </a:r>
            <a:br>
              <a:rPr lang="ru-RU" sz="1400" dirty="0" smtClean="0"/>
            </a:br>
            <a:r>
              <a:rPr lang="en-US" sz="1400" b="1" u="sng" dirty="0" smtClean="0"/>
              <a:t>He also predicted the discovery and properties of new elements.</a:t>
            </a:r>
            <a:r>
              <a:rPr lang="en-US" sz="1400" dirty="0" smtClean="0"/>
              <a:t/>
            </a:r>
            <a:br>
              <a:rPr lang="en-US" sz="1400" dirty="0" smtClean="0"/>
            </a:br>
            <a:r>
              <a:rPr lang="ru-RU" sz="1400" dirty="0" smtClean="0"/>
              <a:t>Он также предсказал открытие и свойства новых элементов.</a:t>
            </a:r>
            <a:br>
              <a:rPr lang="ru-RU" sz="1400" dirty="0" smtClean="0"/>
            </a:br>
            <a:endParaRPr lang="ru-RU" sz="1400" dirty="0" smtClean="0"/>
          </a:p>
          <a:p>
            <a:endParaRPr lang="ru-RU" sz="1400" dirty="0"/>
          </a:p>
        </p:txBody>
      </p:sp>
      <p:sp>
        <p:nvSpPr>
          <p:cNvPr id="4" name="Содержимое 3"/>
          <p:cNvSpPr>
            <a:spLocks noGrp="1"/>
          </p:cNvSpPr>
          <p:nvPr>
            <p:ph sz="half" idx="2"/>
          </p:nvPr>
        </p:nvSpPr>
        <p:spPr>
          <a:xfrm>
            <a:off x="4572000" y="1785926"/>
            <a:ext cx="4357718" cy="4929222"/>
          </a:xfrm>
        </p:spPr>
        <p:style>
          <a:lnRef idx="3">
            <a:schemeClr val="lt1"/>
          </a:lnRef>
          <a:fillRef idx="1">
            <a:schemeClr val="accent2"/>
          </a:fillRef>
          <a:effectRef idx="1">
            <a:schemeClr val="accent2"/>
          </a:effectRef>
          <a:fontRef idx="minor">
            <a:schemeClr val="lt1"/>
          </a:fontRef>
        </p:style>
        <p:txBody>
          <a:bodyPr>
            <a:normAutofit fontScale="25000" lnSpcReduction="20000"/>
          </a:bodyPr>
          <a:lstStyle/>
          <a:p>
            <a:r>
              <a:rPr lang="ru-RU" sz="6400" b="1" u="sng" dirty="0" err="1" smtClean="0"/>
              <a:t>All</a:t>
            </a:r>
            <a:r>
              <a:rPr lang="ru-RU" sz="6400" b="1" u="sng" dirty="0" smtClean="0"/>
              <a:t> </a:t>
            </a:r>
            <a:r>
              <a:rPr lang="ru-RU" sz="6400" b="1" u="sng" dirty="0" err="1" smtClean="0"/>
              <a:t>of</a:t>
            </a:r>
            <a:r>
              <a:rPr lang="ru-RU" sz="6400" b="1" u="sng" dirty="0" smtClean="0"/>
              <a:t> </a:t>
            </a:r>
            <a:r>
              <a:rPr lang="ru-RU" sz="6400" b="1" u="sng" dirty="0" err="1" smtClean="0"/>
              <a:t>these</a:t>
            </a:r>
            <a:r>
              <a:rPr lang="ru-RU" sz="6400" b="1" u="sng" dirty="0" smtClean="0"/>
              <a:t> </a:t>
            </a:r>
            <a:r>
              <a:rPr lang="ru-RU" sz="6400" b="1" u="sng" dirty="0" err="1" smtClean="0"/>
              <a:t>have</a:t>
            </a:r>
            <a:r>
              <a:rPr lang="ru-RU" sz="6400" b="1" u="sng" dirty="0" smtClean="0"/>
              <a:t> </a:t>
            </a:r>
            <a:r>
              <a:rPr lang="ru-RU" sz="6400" b="1" u="sng" dirty="0" err="1" smtClean="0"/>
              <a:t>now</a:t>
            </a:r>
            <a:r>
              <a:rPr lang="ru-RU" sz="6400" b="1" u="sng" dirty="0" smtClean="0"/>
              <a:t> </a:t>
            </a:r>
            <a:r>
              <a:rPr lang="ru-RU" sz="6400" b="1" u="sng" dirty="0" err="1" smtClean="0"/>
              <a:t>been</a:t>
            </a:r>
            <a:r>
              <a:rPr lang="ru-RU" sz="6400" b="1" u="sng" dirty="0" smtClean="0"/>
              <a:t> </a:t>
            </a:r>
            <a:r>
              <a:rPr lang="ru-RU" sz="6400" b="1" u="sng" dirty="0" err="1" smtClean="0"/>
              <a:t>isolated</a:t>
            </a:r>
            <a:r>
              <a:rPr lang="ru-RU" sz="6400" b="1" u="sng" dirty="0" smtClean="0"/>
              <a:t> </a:t>
            </a:r>
            <a:r>
              <a:rPr lang="ru-RU" sz="6400" b="1" u="sng" dirty="0" err="1" smtClean="0"/>
              <a:t>and</a:t>
            </a:r>
            <a:r>
              <a:rPr lang="ru-RU" sz="6400" b="1" u="sng" dirty="0" smtClean="0"/>
              <a:t> </a:t>
            </a:r>
            <a:r>
              <a:rPr lang="ru-RU" sz="6400" b="1" u="sng" dirty="0" err="1" smtClean="0"/>
              <a:t>named</a:t>
            </a:r>
            <a:r>
              <a:rPr lang="ru-RU" sz="6400" b="1" u="sng" dirty="0" smtClean="0"/>
              <a:t>;</a:t>
            </a:r>
            <a:r>
              <a:rPr lang="ru-RU" sz="6400" dirty="0" smtClean="0"/>
              <a:t/>
            </a:r>
            <a:br>
              <a:rPr lang="ru-RU" sz="6400" dirty="0" smtClean="0"/>
            </a:br>
            <a:r>
              <a:rPr lang="ru-RU" sz="6400" dirty="0" smtClean="0"/>
              <a:t>Все они в настоящее время выделены и названы;</a:t>
            </a:r>
            <a:br>
              <a:rPr lang="ru-RU" sz="6400" dirty="0" smtClean="0"/>
            </a:br>
            <a:r>
              <a:rPr lang="ru-RU" sz="6400" dirty="0" smtClean="0"/>
              <a:t/>
            </a:r>
            <a:br>
              <a:rPr lang="ru-RU" sz="6400" dirty="0" smtClean="0"/>
            </a:br>
            <a:r>
              <a:rPr lang="ru-RU" sz="6400" b="1" u="sng" dirty="0" err="1" smtClean="0"/>
              <a:t>one</a:t>
            </a:r>
            <a:r>
              <a:rPr lang="ru-RU" sz="6400" b="1" u="sng" dirty="0" smtClean="0"/>
              <a:t>, </a:t>
            </a:r>
            <a:r>
              <a:rPr lang="ru-RU" sz="6400" b="1" u="sng" dirty="0" err="1" smtClean="0"/>
              <a:t>mendelevium</a:t>
            </a:r>
            <a:r>
              <a:rPr lang="ru-RU" sz="6400" b="1" u="sng" dirty="0" smtClean="0"/>
              <a:t>, </a:t>
            </a:r>
            <a:r>
              <a:rPr lang="ru-RU" sz="6400" b="1" u="sng" dirty="0" err="1" smtClean="0"/>
              <a:t>is</a:t>
            </a:r>
            <a:r>
              <a:rPr lang="ru-RU" sz="6400" b="1" u="sng" dirty="0" smtClean="0"/>
              <a:t> </a:t>
            </a:r>
            <a:r>
              <a:rPr lang="ru-RU" sz="6400" b="1" u="sng" dirty="0" err="1" smtClean="0"/>
              <a:t>named</a:t>
            </a:r>
            <a:r>
              <a:rPr lang="ru-RU" sz="6400" b="1" u="sng" dirty="0" smtClean="0"/>
              <a:t> </a:t>
            </a:r>
            <a:r>
              <a:rPr lang="ru-RU" sz="6400" b="1" u="sng" dirty="0" err="1" smtClean="0"/>
              <a:t>for</a:t>
            </a:r>
            <a:r>
              <a:rPr lang="ru-RU" sz="6400" b="1" u="sng" dirty="0" smtClean="0"/>
              <a:t> </a:t>
            </a:r>
            <a:r>
              <a:rPr lang="ru-RU" sz="6400" b="1" u="sng" dirty="0" err="1" smtClean="0"/>
              <a:t>Mendeleyev</a:t>
            </a:r>
            <a:r>
              <a:rPr lang="ru-RU" sz="6400" b="1" u="sng" dirty="0" smtClean="0"/>
              <a:t>.</a:t>
            </a:r>
            <a:r>
              <a:rPr lang="ru-RU" sz="6400" dirty="0" smtClean="0"/>
              <a:t/>
            </a:r>
            <a:br>
              <a:rPr lang="ru-RU" sz="6400" dirty="0" smtClean="0"/>
            </a:br>
            <a:r>
              <a:rPr lang="ru-RU" sz="6400" dirty="0" smtClean="0"/>
              <a:t>один из них, </a:t>
            </a:r>
            <a:r>
              <a:rPr lang="ru-RU" sz="6400" dirty="0" err="1" smtClean="0"/>
              <a:t>менделевиум</a:t>
            </a:r>
            <a:r>
              <a:rPr lang="ru-RU" sz="6400" dirty="0" smtClean="0"/>
              <a:t>, назван по имени Менделеева.</a:t>
            </a:r>
            <a:br>
              <a:rPr lang="ru-RU" sz="6400" dirty="0" smtClean="0"/>
            </a:br>
            <a:r>
              <a:rPr lang="ru-RU" sz="6400" dirty="0" smtClean="0"/>
              <a:t/>
            </a:r>
            <a:br>
              <a:rPr lang="ru-RU" sz="6400" dirty="0" smtClean="0"/>
            </a:br>
            <a:r>
              <a:rPr lang="en-US" sz="6400" b="1" u="sng" dirty="0" smtClean="0"/>
              <a:t>Mendeleyev also experimented with agricultural production based on scientific principles, </a:t>
            </a:r>
            <a:r>
              <a:rPr lang="en-US" sz="6400" dirty="0" smtClean="0"/>
              <a:t/>
            </a:r>
            <a:br>
              <a:rPr lang="en-US" sz="6400" dirty="0" smtClean="0"/>
            </a:br>
            <a:r>
              <a:rPr lang="ru-RU" sz="6400" dirty="0" smtClean="0"/>
              <a:t>Менделеев также проводил эксперименты в сельскохозяйственном производстве</a:t>
            </a:r>
            <a:r>
              <a:rPr lang="en-US" sz="6400" dirty="0" smtClean="0"/>
              <a:t>, </a:t>
            </a:r>
            <a:r>
              <a:rPr lang="ru-RU" sz="6400" dirty="0" smtClean="0"/>
              <a:t>основанном на научных принципах</a:t>
            </a:r>
            <a:r>
              <a:rPr lang="en-US" sz="6400" dirty="0" smtClean="0"/>
              <a:t>,</a:t>
            </a:r>
            <a:br>
              <a:rPr lang="en-US" sz="6400" dirty="0" smtClean="0"/>
            </a:br>
            <a:r>
              <a:rPr lang="en-US" sz="6400" dirty="0" smtClean="0"/>
              <a:t/>
            </a:r>
            <a:br>
              <a:rPr lang="en-US" sz="6400" dirty="0" smtClean="0"/>
            </a:br>
            <a:r>
              <a:rPr lang="en-US" sz="6400" b="1" u="sng" dirty="0" smtClean="0"/>
              <a:t>increasing its efficiency to such an extent </a:t>
            </a:r>
            <a:r>
              <a:rPr lang="en-US" sz="6400" dirty="0" smtClean="0"/>
              <a:t/>
            </a:r>
            <a:br>
              <a:rPr lang="en-US" sz="6400" dirty="0" smtClean="0"/>
            </a:br>
            <a:r>
              <a:rPr lang="ru-RU" sz="6400" dirty="0" smtClean="0"/>
              <a:t>поднимающих его производительность до таких размеров</a:t>
            </a:r>
            <a:r>
              <a:rPr lang="en-US" sz="6400" dirty="0" smtClean="0"/>
              <a:t>,</a:t>
            </a:r>
            <a:br>
              <a:rPr lang="en-US" sz="6400" dirty="0" smtClean="0"/>
            </a:br>
            <a:r>
              <a:rPr lang="en-US" sz="6400" dirty="0" smtClean="0"/>
              <a:t/>
            </a:r>
            <a:br>
              <a:rPr lang="en-US" sz="6400" dirty="0" smtClean="0"/>
            </a:br>
            <a:r>
              <a:rPr lang="en-US" sz="6400" b="1" u="sng" dirty="0" smtClean="0"/>
              <a:t>that his methods came to be applied in many Russian industries. </a:t>
            </a:r>
            <a:r>
              <a:rPr lang="en-US" sz="6400" u="sng" dirty="0" smtClean="0"/>
              <a:t/>
            </a:r>
            <a:br>
              <a:rPr lang="en-US" sz="6400" u="sng" dirty="0" smtClean="0"/>
            </a:br>
            <a:r>
              <a:rPr lang="ru-RU" sz="6400" dirty="0" smtClean="0"/>
              <a:t>что эти методы стали применять во многих отраслях российской промышленности.</a:t>
            </a:r>
          </a:p>
          <a:p>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wipe(down)">
                                      <p:cBhvr>
                                        <p:cTn id="7" dur="500"/>
                                        <p:tgtEl>
                                          <p:spTgt spid="4710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1000" fill="hold"/>
                                        <p:tgtEl>
                                          <p:spTgt spid="3">
                                            <p:bg/>
                                          </p:spTgt>
                                        </p:tgtEl>
                                        <p:attrNameLst>
                                          <p:attrName>ppt_w</p:attrName>
                                        </p:attrNameLst>
                                      </p:cBhvr>
                                      <p:tavLst>
                                        <p:tav tm="0">
                                          <p:val>
                                            <p:strVal val="#ppt_w*0.70"/>
                                          </p:val>
                                        </p:tav>
                                        <p:tav tm="100000">
                                          <p:val>
                                            <p:strVal val="#ppt_w"/>
                                          </p:val>
                                        </p:tav>
                                      </p:tavLst>
                                    </p:anim>
                                    <p:anim calcmode="lin" valueType="num">
                                      <p:cBhvr>
                                        <p:cTn id="13" dur="1000" fill="hold"/>
                                        <p:tgtEl>
                                          <p:spTgt spid="3">
                                            <p:bg/>
                                          </p:spTgt>
                                        </p:tgtEl>
                                        <p:attrNameLst>
                                          <p:attrName>ppt_h</p:attrName>
                                        </p:attrNameLst>
                                      </p:cBhvr>
                                      <p:tavLst>
                                        <p:tav tm="0">
                                          <p:val>
                                            <p:strVal val="#ppt_h"/>
                                          </p:val>
                                        </p:tav>
                                        <p:tav tm="100000">
                                          <p:val>
                                            <p:strVal val="#ppt_h"/>
                                          </p:val>
                                        </p:tav>
                                      </p:tavLst>
                                    </p:anim>
                                    <p:animEffect transition="in" filter="fade">
                                      <p:cBhvr>
                                        <p:cTn id="14" dur="1000"/>
                                        <p:tgtEl>
                                          <p:spTgt spid="3">
                                            <p:bg/>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4">
                                            <p:bg/>
                                          </p:spTgt>
                                        </p:tgtEl>
                                        <p:attrNameLst>
                                          <p:attrName>style.visibility</p:attrName>
                                        </p:attrNameLst>
                                      </p:cBhvr>
                                      <p:to>
                                        <p:strVal val="visible"/>
                                      </p:to>
                                    </p:set>
                                    <p:anim calcmode="lin" valueType="num">
                                      <p:cBhvr>
                                        <p:cTn id="26" dur="1000" fill="hold"/>
                                        <p:tgtEl>
                                          <p:spTgt spid="4">
                                            <p:bg/>
                                          </p:spTgt>
                                        </p:tgtEl>
                                        <p:attrNameLst>
                                          <p:attrName>ppt_w</p:attrName>
                                        </p:attrNameLst>
                                      </p:cBhvr>
                                      <p:tavLst>
                                        <p:tav tm="0">
                                          <p:val>
                                            <p:strVal val="#ppt_w*0.70"/>
                                          </p:val>
                                        </p:tav>
                                        <p:tav tm="100000">
                                          <p:val>
                                            <p:strVal val="#ppt_w"/>
                                          </p:val>
                                        </p:tav>
                                      </p:tavLst>
                                    </p:anim>
                                    <p:anim calcmode="lin" valueType="num">
                                      <p:cBhvr>
                                        <p:cTn id="27" dur="1000" fill="hold"/>
                                        <p:tgtEl>
                                          <p:spTgt spid="4">
                                            <p:bg/>
                                          </p:spTgt>
                                        </p:tgtEl>
                                        <p:attrNameLst>
                                          <p:attrName>ppt_h</p:attrName>
                                        </p:attrNameLst>
                                      </p:cBhvr>
                                      <p:tavLst>
                                        <p:tav tm="0">
                                          <p:val>
                                            <p:strVal val="#ppt_h"/>
                                          </p:val>
                                        </p:tav>
                                        <p:tav tm="100000">
                                          <p:val>
                                            <p:strVal val="#ppt_h"/>
                                          </p:val>
                                        </p:tav>
                                      </p:tavLst>
                                    </p:anim>
                                    <p:animEffect transition="in" filter="fade">
                                      <p:cBhvr>
                                        <p:cTn id="28" dur="1000"/>
                                        <p:tgtEl>
                                          <p:spTgt spid="4">
                                            <p:bg/>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anim calcmode="lin" valueType="num">
                                      <p:cBhvr>
                                        <p:cTn id="33"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34"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35"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cstate="print"/>
          <a:srcRect/>
          <a:stretch>
            <a:fillRect/>
          </a:stretch>
        </p:blipFill>
        <p:spPr bwMode="auto">
          <a:xfrm>
            <a:off x="5643570" y="214290"/>
            <a:ext cx="3333750" cy="4457700"/>
          </a:xfrm>
          <a:prstGeom prst="rect">
            <a:avLst/>
          </a:prstGeom>
          <a:ln>
            <a:headEnd/>
            <a:tailEnd/>
          </a:ln>
        </p:spPr>
        <p:style>
          <a:lnRef idx="2">
            <a:schemeClr val="accent6"/>
          </a:lnRef>
          <a:fillRef idx="1">
            <a:schemeClr val="lt1"/>
          </a:fillRef>
          <a:effectRef idx="0">
            <a:schemeClr val="accent6"/>
          </a:effectRef>
          <a:fontRef idx="minor">
            <a:schemeClr val="dk1"/>
          </a:fontRef>
        </p:style>
      </p:pic>
      <p:pic>
        <p:nvPicPr>
          <p:cNvPr id="11269" name="Picture 5"/>
          <p:cNvPicPr>
            <a:picLocks noChangeAspect="1" noChangeArrowheads="1"/>
          </p:cNvPicPr>
          <p:nvPr/>
        </p:nvPicPr>
        <p:blipFill>
          <a:blip r:embed="rId3" cstate="print"/>
          <a:srcRect/>
          <a:stretch>
            <a:fillRect/>
          </a:stretch>
        </p:blipFill>
        <p:spPr bwMode="auto">
          <a:xfrm>
            <a:off x="214282" y="714356"/>
            <a:ext cx="5357850" cy="5357850"/>
          </a:xfrm>
          <a:prstGeom prst="rect">
            <a:avLst/>
          </a:prstGeom>
          <a:ln>
            <a:headEnd/>
            <a:tailEnd/>
          </a:ln>
        </p:spPr>
        <p:style>
          <a:lnRef idx="2">
            <a:schemeClr val="dk1"/>
          </a:lnRef>
          <a:fillRef idx="1">
            <a:schemeClr val="lt1"/>
          </a:fillRef>
          <a:effectRef idx="0">
            <a:schemeClr val="dk1"/>
          </a:effectRef>
          <a:fontRef idx="minor">
            <a:schemeClr val="dk1"/>
          </a:fontRef>
        </p:style>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wipe(down)">
                                      <p:cBhvr>
                                        <p:cTn id="7" dur="500"/>
                                        <p:tgtEl>
                                          <p:spTgt spid="1126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1267"/>
                                        </p:tgtEl>
                                        <p:attrNameLst>
                                          <p:attrName>style.visibility</p:attrName>
                                        </p:attrNameLst>
                                      </p:cBhvr>
                                      <p:to>
                                        <p:strVal val="visible"/>
                                      </p:to>
                                    </p:set>
                                    <p:anim calcmode="lin" valueType="num">
                                      <p:cBhvr>
                                        <p:cTn id="12" dur="1000" fill="hold"/>
                                        <p:tgtEl>
                                          <p:spTgt spid="11267"/>
                                        </p:tgtEl>
                                        <p:attrNameLst>
                                          <p:attrName>ppt_w</p:attrName>
                                        </p:attrNameLst>
                                      </p:cBhvr>
                                      <p:tavLst>
                                        <p:tav tm="0">
                                          <p:val>
                                            <p:strVal val="#ppt_w*0.70"/>
                                          </p:val>
                                        </p:tav>
                                        <p:tav tm="100000">
                                          <p:val>
                                            <p:strVal val="#ppt_w"/>
                                          </p:val>
                                        </p:tav>
                                      </p:tavLst>
                                    </p:anim>
                                    <p:anim calcmode="lin" valueType="num">
                                      <p:cBhvr>
                                        <p:cTn id="13" dur="1000" fill="hold"/>
                                        <p:tgtEl>
                                          <p:spTgt spid="11267"/>
                                        </p:tgtEl>
                                        <p:attrNameLst>
                                          <p:attrName>ppt_h</p:attrName>
                                        </p:attrNameLst>
                                      </p:cBhvr>
                                      <p:tavLst>
                                        <p:tav tm="0">
                                          <p:val>
                                            <p:strVal val="#ppt_h"/>
                                          </p:val>
                                        </p:tav>
                                        <p:tav tm="100000">
                                          <p:val>
                                            <p:strVal val="#ppt_h"/>
                                          </p:val>
                                        </p:tav>
                                      </p:tavLst>
                                    </p:anim>
                                    <p:animEffect transition="in" filter="fade">
                                      <p:cBhvr>
                                        <p:cTn id="14" dur="10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571472" y="357166"/>
            <a:ext cx="8215370" cy="624786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ru-RU" sz="2000" dirty="0" smtClean="0">
                <a:latin typeface="Bookman Old Style" pitchFamily="18" charset="0"/>
              </a:rPr>
              <a:t>Японский художник </a:t>
            </a:r>
            <a:r>
              <a:rPr lang="ru-RU" sz="2000" dirty="0" err="1" smtClean="0">
                <a:latin typeface="Bookman Old Style" pitchFamily="18" charset="0"/>
              </a:rPr>
              <a:t>Бунпей</a:t>
            </a:r>
            <a:r>
              <a:rPr lang="ru-RU" sz="2000" dirty="0" smtClean="0">
                <a:latin typeface="Bookman Old Style" pitchFamily="18" charset="0"/>
              </a:rPr>
              <a:t> </a:t>
            </a:r>
            <a:r>
              <a:rPr lang="ru-RU" sz="2000" dirty="0" err="1" smtClean="0">
                <a:latin typeface="Bookman Old Style" pitchFamily="18" charset="0"/>
              </a:rPr>
              <a:t>Йорифьюзи</a:t>
            </a:r>
            <a:r>
              <a:rPr lang="ru-RU" sz="2000" dirty="0" smtClean="0">
                <a:latin typeface="Bookman Old Style" pitchFamily="18" charset="0"/>
              </a:rPr>
              <a:t> не словом, а делом доказал, что изучение химии может быть интересным и смешным. он выпустил красочно проиллюстрированную книгу </a:t>
            </a:r>
            <a:r>
              <a:rPr lang="ru-RU" sz="2000" dirty="0" err="1" smtClean="0">
                <a:latin typeface="Bookman Old Style" pitchFamily="18" charset="0"/>
              </a:rPr>
              <a:t>Wonderful</a:t>
            </a:r>
            <a:r>
              <a:rPr lang="ru-RU" sz="2000" dirty="0" smtClean="0">
                <a:latin typeface="Bookman Old Style" pitchFamily="18" charset="0"/>
              </a:rPr>
              <a:t> </a:t>
            </a:r>
            <a:r>
              <a:rPr lang="ru-RU" sz="2000" dirty="0" err="1" smtClean="0">
                <a:latin typeface="Bookman Old Style" pitchFamily="18" charset="0"/>
              </a:rPr>
              <a:t>Life</a:t>
            </a:r>
            <a:r>
              <a:rPr lang="ru-RU" sz="2000" dirty="0" smtClean="0">
                <a:latin typeface="Bookman Old Style" pitchFamily="18" charset="0"/>
              </a:rPr>
              <a:t> </a:t>
            </a:r>
            <a:r>
              <a:rPr lang="ru-RU" sz="2000" dirty="0" err="1" smtClean="0">
                <a:latin typeface="Bookman Old Style" pitchFamily="18" charset="0"/>
              </a:rPr>
              <a:t>with</a:t>
            </a:r>
            <a:r>
              <a:rPr lang="ru-RU" sz="2000" dirty="0" smtClean="0">
                <a:latin typeface="Bookman Old Style" pitchFamily="18" charset="0"/>
              </a:rPr>
              <a:t> </a:t>
            </a:r>
            <a:r>
              <a:rPr lang="ru-RU" sz="2000" dirty="0" err="1" smtClean="0">
                <a:latin typeface="Bookman Old Style" pitchFamily="18" charset="0"/>
              </a:rPr>
              <a:t>the</a:t>
            </a:r>
            <a:r>
              <a:rPr lang="ru-RU" sz="2000" dirty="0" smtClean="0">
                <a:latin typeface="Bookman Old Style" pitchFamily="18" charset="0"/>
              </a:rPr>
              <a:t> </a:t>
            </a:r>
            <a:r>
              <a:rPr lang="ru-RU" sz="2000" dirty="0" err="1" smtClean="0">
                <a:latin typeface="Bookman Old Style" pitchFamily="18" charset="0"/>
              </a:rPr>
              <a:t>Elements</a:t>
            </a:r>
            <a:r>
              <a:rPr lang="ru-RU" sz="2000" dirty="0" smtClean="0">
                <a:latin typeface="Bookman Old Style" pitchFamily="18" charset="0"/>
              </a:rPr>
              <a:t>: </a:t>
            </a:r>
            <a:r>
              <a:rPr lang="ru-RU" sz="2000" dirty="0" err="1" smtClean="0">
                <a:latin typeface="Bookman Old Style" pitchFamily="18" charset="0"/>
              </a:rPr>
              <a:t>The</a:t>
            </a:r>
            <a:r>
              <a:rPr lang="ru-RU" sz="2000" dirty="0" smtClean="0">
                <a:latin typeface="Bookman Old Style" pitchFamily="18" charset="0"/>
              </a:rPr>
              <a:t> </a:t>
            </a:r>
            <a:r>
              <a:rPr lang="ru-RU" sz="2000" dirty="0" err="1" smtClean="0">
                <a:latin typeface="Bookman Old Style" pitchFamily="18" charset="0"/>
              </a:rPr>
              <a:t>Periodic</a:t>
            </a:r>
            <a:r>
              <a:rPr lang="ru-RU" sz="2000" dirty="0" smtClean="0">
                <a:latin typeface="Bookman Old Style" pitchFamily="18" charset="0"/>
              </a:rPr>
              <a:t> </a:t>
            </a:r>
            <a:r>
              <a:rPr lang="ru-RU" sz="2000" dirty="0" err="1" smtClean="0">
                <a:latin typeface="Bookman Old Style" pitchFamily="18" charset="0"/>
              </a:rPr>
              <a:t>Table</a:t>
            </a:r>
            <a:r>
              <a:rPr lang="ru-RU" sz="2000" dirty="0" smtClean="0">
                <a:latin typeface="Bookman Old Style" pitchFamily="18" charset="0"/>
              </a:rPr>
              <a:t> </a:t>
            </a:r>
            <a:r>
              <a:rPr lang="ru-RU" sz="2000" dirty="0" err="1" smtClean="0">
                <a:latin typeface="Bookman Old Style" pitchFamily="18" charset="0"/>
              </a:rPr>
              <a:t>Personified</a:t>
            </a:r>
            <a:r>
              <a:rPr lang="ru-RU" sz="2000" dirty="0" smtClean="0">
                <a:latin typeface="Bookman Old Style" pitchFamily="18" charset="0"/>
              </a:rPr>
              <a:t>, в которой все химические элементы таблицы Менделеева представлены в виде оживших существ. В издании, помимо самой таблицы, содержится 118 красочных рисунков, на которых изображены все известные на сегодняшний день элементы. </a:t>
            </a:r>
          </a:p>
          <a:p>
            <a:pPr algn="just"/>
            <a:r>
              <a:rPr lang="ru-RU" sz="2000" dirty="0" smtClean="0">
                <a:latin typeface="Bookman Old Style" pitchFamily="18" charset="0"/>
              </a:rPr>
              <a:t>Их художник изобразил в виде человечков, каждый из которых отличается особой внешностью, характером и  привычками, непосредственно связанными с химическими свойствами элементов. </a:t>
            </a:r>
          </a:p>
          <a:p>
            <a:pPr algn="just"/>
            <a:r>
              <a:rPr lang="ru-RU" sz="2000" dirty="0" smtClean="0">
                <a:latin typeface="Bookman Old Style" pitchFamily="18" charset="0"/>
              </a:rPr>
              <a:t>Так, </a:t>
            </a:r>
            <a:r>
              <a:rPr lang="ru-RU" sz="2000" dirty="0" err="1" smtClean="0">
                <a:latin typeface="Bookman Old Style" pitchFamily="18" charset="0"/>
              </a:rPr>
              <a:t>Бунпей</a:t>
            </a:r>
            <a:r>
              <a:rPr lang="ru-RU" sz="2000" dirty="0" smtClean="0">
                <a:latin typeface="Bookman Old Style" pitchFamily="18" charset="0"/>
              </a:rPr>
              <a:t> изобразил гелий в виде мужчины с черной шевелюрой, подчеркнув то, что без него не обходится полет ни одного дирижабля и не забыв указать на его способность менять человеческий голос. </a:t>
            </a:r>
          </a:p>
          <a:p>
            <a:pPr algn="just"/>
            <a:r>
              <a:rPr lang="ru-RU" sz="2000" dirty="0" smtClean="0">
                <a:latin typeface="Bookman Old Style" pitchFamily="18" charset="0"/>
              </a:rPr>
              <a:t>Кто знает, возможно книга японского художника действительно станет для многих школьников надежным другом в изучении химии.</a:t>
            </a:r>
            <a:endParaRPr lang="ru-RU" sz="2000" dirty="0">
              <a:latin typeface="Bookman Old Style"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70" decel="100000"/>
                                        <p:tgtEl>
                                          <p:spTgt spid="5"/>
                                        </p:tgtEl>
                                      </p:cBhvr>
                                    </p:animEffect>
                                    <p:animScale>
                                      <p:cBhvr>
                                        <p:cTn id="8" dur="770" decel="100000"/>
                                        <p:tgtEl>
                                          <p:spTgt spid="5"/>
                                        </p:tgtEl>
                                      </p:cBhvr>
                                      <p:from x="10000" y="10000"/>
                                      <p:to x="200000" y="450000"/>
                                    </p:animScale>
                                    <p:animScale>
                                      <p:cBhvr>
                                        <p:cTn id="9" dur="1230" accel="100000" fill="hold">
                                          <p:stCondLst>
                                            <p:cond delay="770"/>
                                          </p:stCondLst>
                                        </p:cTn>
                                        <p:tgtEl>
                                          <p:spTgt spid="5"/>
                                        </p:tgtEl>
                                      </p:cBhvr>
                                      <p:from x="200000" y="450000"/>
                                      <p:to x="100000" y="100000"/>
                                    </p:animScale>
                                    <p:set>
                                      <p:cBhvr>
                                        <p:cTn id="10" dur="770" fill="hold"/>
                                        <p:tgtEl>
                                          <p:spTgt spid="5"/>
                                        </p:tgtEl>
                                        <p:attrNameLst>
                                          <p:attrName>ppt_x</p:attrName>
                                        </p:attrNameLst>
                                      </p:cBhvr>
                                      <p:to>
                                        <p:strVal val="(0.5)"/>
                                      </p:to>
                                    </p:set>
                                    <p:anim from="(0.5)" to="(#ppt_x)" calcmode="lin" valueType="num">
                                      <p:cBhvr>
                                        <p:cTn id="11" dur="1230" accel="100000" fill="hold">
                                          <p:stCondLst>
                                            <p:cond delay="770"/>
                                          </p:stCondLst>
                                        </p:cTn>
                                        <p:tgtEl>
                                          <p:spTgt spid="5"/>
                                        </p:tgtEl>
                                        <p:attrNameLst>
                                          <p:attrName>ppt_x</p:attrName>
                                        </p:attrNameLst>
                                      </p:cBhvr>
                                    </p:anim>
                                    <p:set>
                                      <p:cBhvr>
                                        <p:cTn id="12" dur="770" fill="hold"/>
                                        <p:tgtEl>
                                          <p:spTgt spid="5"/>
                                        </p:tgtEl>
                                        <p:attrNameLst>
                                          <p:attrName>ppt_y</p:attrName>
                                        </p:attrNameLst>
                                      </p:cBhvr>
                                      <p:to>
                                        <p:strVal val="(#ppt_y+0.4)"/>
                                      </p:to>
                                    </p:set>
                                    <p:anim from="(#ppt_y+0.4)" to="(#ppt_y)" calcmode="lin" valueType="num">
                                      <p:cBhvr>
                                        <p:cTn id="13" dur="1230" accel="100000" fill="hold">
                                          <p:stCondLst>
                                            <p:cond delay="770"/>
                                          </p:stCondLst>
                                        </p:cTn>
                                        <p:tgtEl>
                                          <p:spTgt spid="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srcRect b="26020"/>
          <a:stretch>
            <a:fillRect/>
          </a:stretch>
        </p:blipFill>
        <p:spPr bwMode="auto">
          <a:xfrm>
            <a:off x="1285852" y="0"/>
            <a:ext cx="7005055" cy="6624366"/>
          </a:xfrm>
          <a:prstGeom prst="rect">
            <a:avLst/>
          </a:prstGeom>
          <a:ln>
            <a:headEnd/>
            <a:tailEnd/>
          </a:ln>
        </p:spPr>
        <p:style>
          <a:lnRef idx="2">
            <a:schemeClr val="accent6"/>
          </a:lnRef>
          <a:fillRef idx="1">
            <a:schemeClr val="lt1"/>
          </a:fillRef>
          <a:effectRef idx="0">
            <a:schemeClr val="accent6"/>
          </a:effectRef>
          <a:fontRef idx="minor">
            <a:schemeClr val="dk1"/>
          </a:fontRef>
        </p:style>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p:cTn id="7" dur="1000" fill="hold"/>
                                        <p:tgtEl>
                                          <p:spTgt spid="45058"/>
                                        </p:tgtEl>
                                        <p:attrNameLst>
                                          <p:attrName>ppt_w</p:attrName>
                                        </p:attrNameLst>
                                      </p:cBhvr>
                                      <p:tavLst>
                                        <p:tav tm="0">
                                          <p:val>
                                            <p:strVal val="#ppt_w*0.70"/>
                                          </p:val>
                                        </p:tav>
                                        <p:tav tm="100000">
                                          <p:val>
                                            <p:strVal val="#ppt_w"/>
                                          </p:val>
                                        </p:tav>
                                      </p:tavLst>
                                    </p:anim>
                                    <p:anim calcmode="lin" valueType="num">
                                      <p:cBhvr>
                                        <p:cTn id="8" dur="1000" fill="hold"/>
                                        <p:tgtEl>
                                          <p:spTgt spid="45058"/>
                                        </p:tgtEl>
                                        <p:attrNameLst>
                                          <p:attrName>ppt_h</p:attrName>
                                        </p:attrNameLst>
                                      </p:cBhvr>
                                      <p:tavLst>
                                        <p:tav tm="0">
                                          <p:val>
                                            <p:strVal val="#ppt_h"/>
                                          </p:val>
                                        </p:tav>
                                        <p:tav tm="100000">
                                          <p:val>
                                            <p:strVal val="#ppt_h"/>
                                          </p:val>
                                        </p:tav>
                                      </p:tavLst>
                                    </p:anim>
                                    <p:animEffect transition="in" filter="fade">
                                      <p:cBhvr>
                                        <p:cTn id="9" dur="1000"/>
                                        <p:tgtEl>
                                          <p:spTgt spid="45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b="25513"/>
          <a:stretch>
            <a:fillRect/>
          </a:stretch>
        </p:blipFill>
        <p:spPr bwMode="auto">
          <a:xfrm>
            <a:off x="1357290" y="0"/>
            <a:ext cx="7143800" cy="6755571"/>
          </a:xfrm>
          <a:prstGeom prst="rect">
            <a:avLst/>
          </a:prstGeom>
          <a:ln>
            <a:headEnd/>
            <a:tailEnd/>
          </a:ln>
        </p:spPr>
        <p:style>
          <a:lnRef idx="2">
            <a:schemeClr val="accent6"/>
          </a:lnRef>
          <a:fillRef idx="1">
            <a:schemeClr val="lt1"/>
          </a:fillRef>
          <a:effectRef idx="0">
            <a:schemeClr val="accent6"/>
          </a:effectRef>
          <a:fontRef idx="minor">
            <a:schemeClr val="dk1"/>
          </a:fontRef>
        </p:style>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6082"/>
                                        </p:tgtEl>
                                        <p:attrNameLst>
                                          <p:attrName>style.visibility</p:attrName>
                                        </p:attrNameLst>
                                      </p:cBhvr>
                                      <p:to>
                                        <p:strVal val="visible"/>
                                      </p:to>
                                    </p:set>
                                    <p:anim calcmode="lin" valueType="num">
                                      <p:cBhvr>
                                        <p:cTn id="7" dur="500" fill="hold"/>
                                        <p:tgtEl>
                                          <p:spTgt spid="46082"/>
                                        </p:tgtEl>
                                        <p:attrNameLst>
                                          <p:attrName>ppt_w</p:attrName>
                                        </p:attrNameLst>
                                      </p:cBhvr>
                                      <p:tavLst>
                                        <p:tav tm="0">
                                          <p:val>
                                            <p:fltVal val="0"/>
                                          </p:val>
                                        </p:tav>
                                        <p:tav tm="100000">
                                          <p:val>
                                            <p:strVal val="#ppt_w"/>
                                          </p:val>
                                        </p:tav>
                                      </p:tavLst>
                                    </p:anim>
                                    <p:anim calcmode="lin" valueType="num">
                                      <p:cBhvr>
                                        <p:cTn id="8" dur="500" fill="hold"/>
                                        <p:tgtEl>
                                          <p:spTgt spid="46082"/>
                                        </p:tgtEl>
                                        <p:attrNameLst>
                                          <p:attrName>ppt_h</p:attrName>
                                        </p:attrNameLst>
                                      </p:cBhvr>
                                      <p:tavLst>
                                        <p:tav tm="0">
                                          <p:val>
                                            <p:fltVal val="0"/>
                                          </p:val>
                                        </p:tav>
                                        <p:tav tm="100000">
                                          <p:val>
                                            <p:strVal val="#ppt_h"/>
                                          </p:val>
                                        </p:tav>
                                      </p:tavLst>
                                    </p:anim>
                                    <p:animEffect transition="in" filter="fade">
                                      <p:cBhvr>
                                        <p:cTn id="9" dur="500"/>
                                        <p:tgtEl>
                                          <p:spTgt spid="46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58" y="357166"/>
            <a:ext cx="8429684" cy="6000792"/>
          </a:xfrm>
        </p:spPr>
        <p:style>
          <a:lnRef idx="0">
            <a:schemeClr val="accent3"/>
          </a:lnRef>
          <a:fillRef idx="3">
            <a:schemeClr val="accent3"/>
          </a:fillRef>
          <a:effectRef idx="3">
            <a:schemeClr val="accent3"/>
          </a:effectRef>
          <a:fontRef idx="minor">
            <a:schemeClr val="lt1"/>
          </a:fontRef>
        </p:style>
        <p:txBody>
          <a:bodyPr>
            <a:normAutofit/>
          </a:bodyPr>
          <a:lstStyle/>
          <a:p>
            <a:r>
              <a:rPr lang="en-US" sz="6600" dirty="0" smtClean="0">
                <a:latin typeface="Cambria" pitchFamily="18" charset="0"/>
              </a:rPr>
              <a:t>Thank you for your attention</a:t>
            </a:r>
            <a:endParaRPr lang="ru-RU" sz="6600" dirty="0">
              <a:latin typeface="Cambria"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1"/>
                                          </p:val>
                                        </p:tav>
                                        <p:tav tm="100000">
                                          <p:val>
                                            <p:strVal val="#ppt_x"/>
                                          </p:val>
                                        </p:tav>
                                      </p:tavLst>
                                    </p:anim>
                                    <p:anim calcmode="lin" valueType="num">
                                      <p:cBhvr>
                                        <p:cTn id="9"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714348" y="0"/>
            <a:ext cx="3421913" cy="2738436"/>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4357686" y="214290"/>
            <a:ext cx="3600047" cy="2433632"/>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l="-2560" t="35385"/>
          <a:stretch>
            <a:fillRect/>
          </a:stretch>
        </p:blipFill>
        <p:spPr bwMode="auto">
          <a:xfrm>
            <a:off x="214282" y="2786058"/>
            <a:ext cx="2862270" cy="1956780"/>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cstate="print"/>
          <a:srcRect/>
          <a:stretch>
            <a:fillRect/>
          </a:stretch>
        </p:blipFill>
        <p:spPr bwMode="auto">
          <a:xfrm>
            <a:off x="3143240" y="3810000"/>
            <a:ext cx="2800350" cy="3048000"/>
          </a:xfrm>
          <a:prstGeom prst="rect">
            <a:avLst/>
          </a:prstGeom>
          <a:noFill/>
          <a:ln w="9525">
            <a:noFill/>
            <a:miter lim="800000"/>
            <a:headEnd/>
            <a:tailEnd/>
          </a:ln>
          <a:effectLst/>
        </p:spPr>
      </p:pic>
      <p:pic>
        <p:nvPicPr>
          <p:cNvPr id="1030" name="Picture 6"/>
          <p:cNvPicPr>
            <a:picLocks noChangeAspect="1" noChangeArrowheads="1"/>
          </p:cNvPicPr>
          <p:nvPr/>
        </p:nvPicPr>
        <p:blipFill>
          <a:blip r:embed="rId6" cstate="print"/>
          <a:srcRect/>
          <a:stretch>
            <a:fillRect/>
          </a:stretch>
        </p:blipFill>
        <p:spPr bwMode="auto">
          <a:xfrm>
            <a:off x="5786446" y="3089574"/>
            <a:ext cx="3357554" cy="294075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ppt_x</p:attrName>
                                        </p:attrNameLst>
                                      </p:cBhvr>
                                      <p:tavLst>
                                        <p:tav tm="0">
                                          <p:val>
                                            <p:strVal val="#ppt_x-.2"/>
                                          </p:val>
                                        </p:tav>
                                        <p:tav tm="100000">
                                          <p:val>
                                            <p:strVal val="#ppt_x"/>
                                          </p:val>
                                        </p:tav>
                                      </p:tavLst>
                                    </p:anim>
                                    <p:anim calcmode="lin" valueType="num">
                                      <p:cBhvr>
                                        <p:cTn id="8" dur="10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27"/>
                                        </p:tgtEl>
                                        <p:attrNameLst>
                                          <p:attrName>style.visibility</p:attrName>
                                        </p:attrNameLst>
                                      </p:cBhvr>
                                      <p:to>
                                        <p:strVal val="visible"/>
                                      </p:to>
                                    </p:set>
                                    <p:anim calcmode="lin" valueType="num">
                                      <p:cBhvr additive="base">
                                        <p:cTn id="14" dur="500" fill="hold"/>
                                        <p:tgtEl>
                                          <p:spTgt spid="1027"/>
                                        </p:tgtEl>
                                        <p:attrNameLst>
                                          <p:attrName>ppt_x</p:attrName>
                                        </p:attrNameLst>
                                      </p:cBhvr>
                                      <p:tavLst>
                                        <p:tav tm="0">
                                          <p:val>
                                            <p:strVal val="#ppt_x"/>
                                          </p:val>
                                        </p:tav>
                                        <p:tav tm="100000">
                                          <p:val>
                                            <p:strVal val="#ppt_x"/>
                                          </p:val>
                                        </p:tav>
                                      </p:tavLst>
                                    </p:anim>
                                    <p:anim calcmode="lin" valueType="num">
                                      <p:cBhvr additive="base">
                                        <p:cTn id="15"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dissolve">
                                      <p:cBhvr>
                                        <p:cTn id="20" dur="500"/>
                                        <p:tgtEl>
                                          <p:spTgt spid="1028"/>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030"/>
                                        </p:tgtEl>
                                        <p:attrNameLst>
                                          <p:attrName>style.visibility</p:attrName>
                                        </p:attrNameLst>
                                      </p:cBhvr>
                                      <p:to>
                                        <p:strVal val="visible"/>
                                      </p:to>
                                    </p:set>
                                    <p:animEffect transition="in" filter="dissolve">
                                      <p:cBhvr>
                                        <p:cTn id="25" dur="500"/>
                                        <p:tgtEl>
                                          <p:spTgt spid="1030"/>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1029"/>
                                        </p:tgtEl>
                                        <p:attrNameLst>
                                          <p:attrName>style.visibility</p:attrName>
                                        </p:attrNameLst>
                                      </p:cBhvr>
                                      <p:to>
                                        <p:strVal val="visible"/>
                                      </p:to>
                                    </p:set>
                                    <p:animEffect transition="in" filter="slide(fromBottom)">
                                      <p:cBhvr>
                                        <p:cTn id="30"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85720" y="428605"/>
            <a:ext cx="8501122" cy="1214446"/>
          </a:xfrm>
        </p:spPr>
        <p:style>
          <a:lnRef idx="2">
            <a:schemeClr val="accent4">
              <a:shade val="50000"/>
            </a:schemeClr>
          </a:lnRef>
          <a:fillRef idx="1">
            <a:schemeClr val="accent4"/>
          </a:fillRef>
          <a:effectRef idx="0">
            <a:schemeClr val="accent4"/>
          </a:effectRef>
          <a:fontRef idx="minor">
            <a:schemeClr val="lt1"/>
          </a:fontRef>
        </p:style>
        <p:txBody>
          <a:bodyPr>
            <a:normAutofit fontScale="90000"/>
          </a:bodyPr>
          <a:lstStyle/>
          <a:p>
            <a:r>
              <a:rPr lang="ru-RU" dirty="0" smtClean="0"/>
              <a:t/>
            </a:r>
            <a:br>
              <a:rPr lang="ru-RU" dirty="0" smtClean="0"/>
            </a:br>
            <a:r>
              <a:rPr lang="en-US" dirty="0" smtClean="0"/>
              <a:t>Motor </a:t>
            </a:r>
            <a:r>
              <a:rPr lang="en-US" dirty="0"/>
              <a:t>Car (Late 19th Century)</a:t>
            </a:r>
            <a:r>
              <a:rPr lang="ru-RU" dirty="0"/>
              <a:t/>
            </a:r>
            <a:br>
              <a:rPr lang="ru-RU" dirty="0"/>
            </a:br>
            <a:endParaRPr lang="ru-RU" dirty="0"/>
          </a:p>
        </p:txBody>
      </p:sp>
      <p:sp>
        <p:nvSpPr>
          <p:cNvPr id="3" name="Подзаголовок 2"/>
          <p:cNvSpPr>
            <a:spLocks noGrp="1"/>
          </p:cNvSpPr>
          <p:nvPr>
            <p:ph type="subTitle" idx="1"/>
          </p:nvPr>
        </p:nvSpPr>
        <p:spPr>
          <a:xfrm>
            <a:off x="357158" y="1785926"/>
            <a:ext cx="4000528" cy="4643470"/>
          </a:xfrm>
        </p:spPr>
        <p:style>
          <a:lnRef idx="1">
            <a:schemeClr val="accent4"/>
          </a:lnRef>
          <a:fillRef idx="2">
            <a:schemeClr val="accent4"/>
          </a:fillRef>
          <a:effectRef idx="1">
            <a:schemeClr val="accent4"/>
          </a:effectRef>
          <a:fontRef idx="minor">
            <a:schemeClr val="dk1"/>
          </a:fontRef>
        </p:style>
        <p:txBody>
          <a:bodyPr>
            <a:normAutofit fontScale="70000" lnSpcReduction="20000"/>
          </a:bodyPr>
          <a:lstStyle/>
          <a:p>
            <a:endParaRPr lang="ru-RU" dirty="0" smtClean="0"/>
          </a:p>
          <a:p>
            <a:r>
              <a:rPr lang="en-US" dirty="0" smtClean="0"/>
              <a:t>With </a:t>
            </a:r>
            <a:r>
              <a:rPr lang="en-US" dirty="0"/>
              <a:t>television, the car is probably the most widely used and most useful of all leisure-inspired inventions. German engineer Karl Benz produced the first </a:t>
            </a:r>
            <a:r>
              <a:rPr lang="en-US" dirty="0" smtClean="0"/>
              <a:t>petrol</a:t>
            </a:r>
            <a:r>
              <a:rPr lang="ru-RU" smtClean="0"/>
              <a:t> </a:t>
            </a:r>
            <a:r>
              <a:rPr lang="en-US" smtClean="0"/>
              <a:t>driven </a:t>
            </a:r>
            <a:r>
              <a:rPr lang="en-US" dirty="0"/>
              <a:t>car in 1885 and the British motor industry started in 1896. Henry Ford was the first to use assembly line production for his Model </a:t>
            </a:r>
            <a:r>
              <a:rPr lang="ru-RU" dirty="0"/>
              <a:t>Т</a:t>
            </a:r>
            <a:r>
              <a:rPr lang="en-US" dirty="0"/>
              <a:t> car in 1908. Like them or hate them, cars have given people great freedom of travel.</a:t>
            </a:r>
            <a:endParaRPr lang="ru-RU" dirty="0"/>
          </a:p>
          <a:p>
            <a:endParaRPr lang="ru-RU" dirty="0"/>
          </a:p>
        </p:txBody>
      </p:sp>
      <p:sp>
        <p:nvSpPr>
          <p:cNvPr id="4" name="Прямоугольник 3"/>
          <p:cNvSpPr/>
          <p:nvPr/>
        </p:nvSpPr>
        <p:spPr>
          <a:xfrm>
            <a:off x="4714876" y="1785926"/>
            <a:ext cx="3929090" cy="457203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endParaRPr lang="ru-RU" dirty="0" smtClean="0"/>
          </a:p>
          <a:p>
            <a:r>
              <a:rPr lang="ru-RU" dirty="0" smtClean="0"/>
              <a:t>Наряду </a:t>
            </a:r>
            <a:r>
              <a:rPr lang="ru-RU" dirty="0"/>
              <a:t>с телевидением, автомобиль, вероятно, является наиболее широко используемым и самым полезным из всех  изобретений. Немецкий инженер Карл </a:t>
            </a:r>
            <a:r>
              <a:rPr lang="ru-RU" dirty="0" err="1"/>
              <a:t>Бенц</a:t>
            </a:r>
            <a:r>
              <a:rPr lang="ru-RU" dirty="0"/>
              <a:t> создал первый автомобиль с бензиновым двигателем в 1885 году и британской автомобильная промышленность началась в 1896 году. Генри Форд был первым, кто использовал </a:t>
            </a:r>
            <a:r>
              <a:rPr lang="ru-RU" dirty="0" err="1"/>
              <a:t>конвеерное</a:t>
            </a:r>
            <a:r>
              <a:rPr lang="ru-RU" dirty="0"/>
              <a:t> производство своей Модели Т автомобиля в 1908 году. Любим мы их или ненавидим, автомобили дали людям большую свободу передвижения.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dissolve">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iterate type="lt">
                                    <p:tmPct val="0"/>
                                  </p:iterate>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1" nodeType="clickEffect">
                                  <p:stCondLst>
                                    <p:cond delay="0"/>
                                  </p:stCondLst>
                                  <p:iterate type="lt">
                                    <p:tmPct val="5000"/>
                                  </p:iterate>
                                  <p:childTnLst>
                                    <p:set>
                                      <p:cBhvr>
                                        <p:cTn id="26" dur="1" fill="hold">
                                          <p:stCondLst>
                                            <p:cond delay="0"/>
                                          </p:stCondLst>
                                        </p:cTn>
                                        <p:tgtEl>
                                          <p:spTgt spid="3">
                                            <p:bg/>
                                          </p:spTgt>
                                        </p:tgtEl>
                                        <p:attrNameLst>
                                          <p:attrName>style.visibility</p:attrName>
                                        </p:attrNameLst>
                                      </p:cBhvr>
                                      <p:to>
                                        <p:strVal val="visible"/>
                                      </p:to>
                                    </p:set>
                                    <p:anim calcmode="lin" valueType="num">
                                      <p:cBhvr>
                                        <p:cTn id="27" dur="1000" fill="hold"/>
                                        <p:tgtEl>
                                          <p:spTgt spid="3">
                                            <p:bg/>
                                          </p:spTgt>
                                        </p:tgtEl>
                                        <p:attrNameLst>
                                          <p:attrName>ppt_w</p:attrName>
                                        </p:attrNameLst>
                                      </p:cBhvr>
                                      <p:tavLst>
                                        <p:tav tm="0">
                                          <p:val>
                                            <p:fltVal val="0"/>
                                          </p:val>
                                        </p:tav>
                                        <p:tav tm="100000">
                                          <p:val>
                                            <p:strVal val="#ppt_w"/>
                                          </p:val>
                                        </p:tav>
                                      </p:tavLst>
                                    </p:anim>
                                    <p:anim calcmode="lin" valueType="num">
                                      <p:cBhvr>
                                        <p:cTn id="28" dur="1000" fill="hold"/>
                                        <p:tgtEl>
                                          <p:spTgt spid="3">
                                            <p:bg/>
                                          </p:spTgt>
                                        </p:tgtEl>
                                        <p:attrNameLst>
                                          <p:attrName>ppt_h</p:attrName>
                                        </p:attrNameLst>
                                      </p:cBhvr>
                                      <p:tavLst>
                                        <p:tav tm="0">
                                          <p:val>
                                            <p:fltVal val="0"/>
                                          </p:val>
                                        </p:tav>
                                        <p:tav tm="100000">
                                          <p:val>
                                            <p:strVal val="#ppt_h"/>
                                          </p:val>
                                        </p:tav>
                                      </p:tavLst>
                                    </p:anim>
                                    <p:anim calcmode="lin" valueType="num">
                                      <p:cBhvr>
                                        <p:cTn id="29" dur="1000" fill="hold"/>
                                        <p:tgtEl>
                                          <p:spTgt spid="3">
                                            <p:bg/>
                                          </p:spTgt>
                                        </p:tgtEl>
                                        <p:attrNameLst>
                                          <p:attrName>style.rotation</p:attrName>
                                        </p:attrNameLst>
                                      </p:cBhvr>
                                      <p:tavLst>
                                        <p:tav tm="0">
                                          <p:val>
                                            <p:fltVal val="90"/>
                                          </p:val>
                                        </p:tav>
                                        <p:tav tm="100000">
                                          <p:val>
                                            <p:fltVal val="0"/>
                                          </p:val>
                                        </p:tav>
                                      </p:tavLst>
                                    </p:anim>
                                    <p:animEffect transition="in" filter="fade">
                                      <p:cBhvr>
                                        <p:cTn id="30" dur="1000"/>
                                        <p:tgtEl>
                                          <p:spTgt spid="3">
                                            <p:bg/>
                                          </p:spTgt>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1" nodeType="clickEffect">
                                  <p:stCondLst>
                                    <p:cond delay="0"/>
                                  </p:stCondLst>
                                  <p:iterate type="lt">
                                    <p:tmPct val="5000"/>
                                  </p:iterate>
                                  <p:childTnLst>
                                    <p:set>
                                      <p:cBhvr>
                                        <p:cTn id="34" dur="1" fill="hold">
                                          <p:stCondLst>
                                            <p:cond delay="0"/>
                                          </p:stCondLst>
                                        </p:cTn>
                                        <p:tgtEl>
                                          <p:spTgt spid="3">
                                            <p:txEl>
                                              <p:pRg st="1" end="1"/>
                                            </p:txEl>
                                          </p:spTgt>
                                        </p:tgtEl>
                                        <p:attrNameLst>
                                          <p:attrName>style.visibility</p:attrName>
                                        </p:attrNameLst>
                                      </p:cBhvr>
                                      <p:to>
                                        <p:strVal val="visible"/>
                                      </p:to>
                                    </p:set>
                                    <p:anim calcmode="lin" valueType="num">
                                      <p:cBhvr>
                                        <p:cTn id="3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3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3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3" grpId="1" build="p"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0"/>
            <a:ext cx="3292933" cy="2095503"/>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4929190" y="3714752"/>
            <a:ext cx="4071934" cy="2986515"/>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cstate="print"/>
          <a:srcRect/>
          <a:stretch>
            <a:fillRect/>
          </a:stretch>
        </p:blipFill>
        <p:spPr bwMode="auto">
          <a:xfrm>
            <a:off x="5445635" y="214290"/>
            <a:ext cx="3698365" cy="2454949"/>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cstate="print"/>
          <a:srcRect/>
          <a:stretch>
            <a:fillRect/>
          </a:stretch>
        </p:blipFill>
        <p:spPr bwMode="auto">
          <a:xfrm>
            <a:off x="0" y="4428240"/>
            <a:ext cx="4176151" cy="2429760"/>
          </a:xfrm>
          <a:prstGeom prst="rect">
            <a:avLst/>
          </a:prstGeom>
          <a:noFill/>
          <a:ln w="9525">
            <a:noFill/>
            <a:miter lim="800000"/>
            <a:headEnd/>
            <a:tailEnd/>
          </a:ln>
          <a:effectLst/>
        </p:spPr>
      </p:pic>
      <p:pic>
        <p:nvPicPr>
          <p:cNvPr id="2055" name="Picture 7"/>
          <p:cNvPicPr>
            <a:picLocks noChangeAspect="1" noChangeArrowheads="1"/>
          </p:cNvPicPr>
          <p:nvPr/>
        </p:nvPicPr>
        <p:blipFill>
          <a:blip r:embed="rId6" cstate="print"/>
          <a:srcRect/>
          <a:stretch>
            <a:fillRect/>
          </a:stretch>
        </p:blipFill>
        <p:spPr bwMode="auto">
          <a:xfrm>
            <a:off x="2214546" y="1479458"/>
            <a:ext cx="3929090" cy="28093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additive="base">
                                        <p:cTn id="13" dur="500" fill="hold"/>
                                        <p:tgtEl>
                                          <p:spTgt spid="2052"/>
                                        </p:tgtEl>
                                        <p:attrNameLst>
                                          <p:attrName>ppt_x</p:attrName>
                                        </p:attrNameLst>
                                      </p:cBhvr>
                                      <p:tavLst>
                                        <p:tav tm="0">
                                          <p:val>
                                            <p:strVal val="#ppt_x"/>
                                          </p:val>
                                        </p:tav>
                                        <p:tav tm="100000">
                                          <p:val>
                                            <p:strVal val="#ppt_x"/>
                                          </p:val>
                                        </p:tav>
                                      </p:tavLst>
                                    </p:anim>
                                    <p:anim calcmode="lin" valueType="num">
                                      <p:cBhvr additive="base">
                                        <p:cTn id="14"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2053"/>
                                        </p:tgtEl>
                                        <p:attrNameLst>
                                          <p:attrName>style.visibility</p:attrName>
                                        </p:attrNameLst>
                                      </p:cBhvr>
                                      <p:to>
                                        <p:strVal val="visible"/>
                                      </p:to>
                                    </p:set>
                                    <p:animEffect transition="in" filter="box(in)">
                                      <p:cBhvr>
                                        <p:cTn id="19" dur="500"/>
                                        <p:tgtEl>
                                          <p:spTgt spid="2053"/>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2051"/>
                                        </p:tgtEl>
                                        <p:attrNameLst>
                                          <p:attrName>style.visibility</p:attrName>
                                        </p:attrNameLst>
                                      </p:cBhvr>
                                      <p:to>
                                        <p:strVal val="visible"/>
                                      </p:to>
                                    </p:set>
                                    <p:animEffect transition="in" filter="dissolve">
                                      <p:cBhvr>
                                        <p:cTn id="24" dur="500"/>
                                        <p:tgtEl>
                                          <p:spTgt spid="2051"/>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iterate type="lt">
                                    <p:tmPct val="5000"/>
                                  </p:iterate>
                                  <p:childTnLst>
                                    <p:set>
                                      <p:cBhvr>
                                        <p:cTn id="28" dur="1" fill="hold">
                                          <p:stCondLst>
                                            <p:cond delay="0"/>
                                          </p:stCondLst>
                                        </p:cTn>
                                        <p:tgtEl>
                                          <p:spTgt spid="2055"/>
                                        </p:tgtEl>
                                        <p:attrNameLst>
                                          <p:attrName>style.visibility</p:attrName>
                                        </p:attrNameLst>
                                      </p:cBhvr>
                                      <p:to>
                                        <p:strVal val="visible"/>
                                      </p:to>
                                    </p:set>
                                    <p:anim calcmode="lin" valueType="num">
                                      <p:cBhvr>
                                        <p:cTn id="29" dur="1000" fill="hold"/>
                                        <p:tgtEl>
                                          <p:spTgt spid="2055"/>
                                        </p:tgtEl>
                                        <p:attrNameLst>
                                          <p:attrName>ppt_w</p:attrName>
                                        </p:attrNameLst>
                                      </p:cBhvr>
                                      <p:tavLst>
                                        <p:tav tm="0">
                                          <p:val>
                                            <p:fltVal val="0"/>
                                          </p:val>
                                        </p:tav>
                                        <p:tav tm="100000">
                                          <p:val>
                                            <p:strVal val="#ppt_w"/>
                                          </p:val>
                                        </p:tav>
                                      </p:tavLst>
                                    </p:anim>
                                    <p:anim calcmode="lin" valueType="num">
                                      <p:cBhvr>
                                        <p:cTn id="30" dur="1000" fill="hold"/>
                                        <p:tgtEl>
                                          <p:spTgt spid="2055"/>
                                        </p:tgtEl>
                                        <p:attrNameLst>
                                          <p:attrName>ppt_h</p:attrName>
                                        </p:attrNameLst>
                                      </p:cBhvr>
                                      <p:tavLst>
                                        <p:tav tm="0">
                                          <p:val>
                                            <p:fltVal val="0"/>
                                          </p:val>
                                        </p:tav>
                                        <p:tav tm="100000">
                                          <p:val>
                                            <p:strVal val="#ppt_h"/>
                                          </p:val>
                                        </p:tav>
                                      </p:tavLst>
                                    </p:anim>
                                    <p:anim calcmode="lin" valueType="num">
                                      <p:cBhvr>
                                        <p:cTn id="31" dur="1000" fill="hold"/>
                                        <p:tgtEl>
                                          <p:spTgt spid="2055"/>
                                        </p:tgtEl>
                                        <p:attrNameLst>
                                          <p:attrName>style.rotation</p:attrName>
                                        </p:attrNameLst>
                                      </p:cBhvr>
                                      <p:tavLst>
                                        <p:tav tm="0">
                                          <p:val>
                                            <p:fltVal val="90"/>
                                          </p:val>
                                        </p:tav>
                                        <p:tav tm="100000">
                                          <p:val>
                                            <p:fltVal val="0"/>
                                          </p:val>
                                        </p:tav>
                                      </p:tavLst>
                                    </p:anim>
                                    <p:animEffect transition="in" filter="fade">
                                      <p:cBhvr>
                                        <p:cTn id="32" dur="1000"/>
                                        <p:tgtEl>
                                          <p:spTgt spid="2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500041"/>
            <a:ext cx="4415517" cy="2853103"/>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cstate="print"/>
          <a:srcRect/>
          <a:stretch>
            <a:fillRect/>
          </a:stretch>
        </p:blipFill>
        <p:spPr bwMode="auto">
          <a:xfrm>
            <a:off x="4357685" y="4000504"/>
            <a:ext cx="4702339" cy="2605096"/>
          </a:xfrm>
          <a:prstGeom prst="rect">
            <a:avLst/>
          </a:prstGeom>
          <a:noFill/>
          <a:ln w="9525">
            <a:noFill/>
            <a:miter lim="800000"/>
            <a:headEnd/>
            <a:tailEnd/>
          </a:ln>
          <a:effectLst/>
        </p:spPr>
      </p:pic>
      <p:pic>
        <p:nvPicPr>
          <p:cNvPr id="2" name="Picture 2"/>
          <p:cNvPicPr>
            <a:picLocks noChangeAspect="1" noChangeArrowheads="1"/>
          </p:cNvPicPr>
          <p:nvPr/>
        </p:nvPicPr>
        <p:blipFill>
          <a:blip r:embed="rId4" cstate="print"/>
          <a:srcRect/>
          <a:stretch>
            <a:fillRect/>
          </a:stretch>
        </p:blipFill>
        <p:spPr bwMode="auto">
          <a:xfrm>
            <a:off x="4429124" y="357166"/>
            <a:ext cx="4543523" cy="3319082"/>
          </a:xfrm>
          <a:prstGeom prst="rect">
            <a:avLst/>
          </a:prstGeom>
          <a:noFill/>
          <a:ln w="9525">
            <a:noFill/>
            <a:miter lim="800000"/>
            <a:headEnd/>
            <a:tailEnd/>
          </a:ln>
          <a:effectLst/>
        </p:spPr>
      </p:pic>
      <p:pic>
        <p:nvPicPr>
          <p:cNvPr id="3" name="Picture 3"/>
          <p:cNvPicPr>
            <a:picLocks noChangeAspect="1" noChangeArrowheads="1"/>
          </p:cNvPicPr>
          <p:nvPr/>
        </p:nvPicPr>
        <p:blipFill>
          <a:blip r:embed="rId5" cstate="print"/>
          <a:srcRect/>
          <a:stretch>
            <a:fillRect/>
          </a:stretch>
        </p:blipFill>
        <p:spPr bwMode="auto">
          <a:xfrm>
            <a:off x="142844" y="3571876"/>
            <a:ext cx="4201868" cy="3000396"/>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additive="base">
                                        <p:cTn id="13" dur="500" fill="hold"/>
                                        <p:tgtEl>
                                          <p:spTgt spid="3075"/>
                                        </p:tgtEl>
                                        <p:attrNameLst>
                                          <p:attrName>ppt_x</p:attrName>
                                        </p:attrNameLst>
                                      </p:cBhvr>
                                      <p:tavLst>
                                        <p:tav tm="0">
                                          <p:val>
                                            <p:strVal val="#ppt_x"/>
                                          </p:val>
                                        </p:tav>
                                        <p:tav tm="100000">
                                          <p:val>
                                            <p:strVal val="#ppt_x"/>
                                          </p:val>
                                        </p:tav>
                                      </p:tavLst>
                                    </p:anim>
                                    <p:anim calcmode="lin" valueType="num">
                                      <p:cBhvr additive="base">
                                        <p:cTn id="14"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ppt_x</p:attrName>
                                        </p:attrNameLst>
                                      </p:cBhvr>
                                      <p:tavLst>
                                        <p:tav tm="0">
                                          <p:val>
                                            <p:strVal val="#ppt_x-.2"/>
                                          </p:val>
                                        </p:tav>
                                        <p:tav tm="100000">
                                          <p:val>
                                            <p:strVal val="#ppt_x"/>
                                          </p:val>
                                        </p:tav>
                                      </p:tavLst>
                                    </p:anim>
                                    <p:anim calcmode="lin" valueType="num">
                                      <p:cBhvr>
                                        <p:cTn id="20"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21" dur="1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1000" fill="hold"/>
                                        <p:tgtEl>
                                          <p:spTgt spid="2"/>
                                        </p:tgtEl>
                                        <p:attrNameLst>
                                          <p:attrName>ppt_x</p:attrName>
                                        </p:attrNameLst>
                                      </p:cBhvr>
                                      <p:tavLst>
                                        <p:tav tm="0">
                                          <p:val>
                                            <p:strVal val="#ppt_x-.2"/>
                                          </p:val>
                                        </p:tav>
                                        <p:tav tm="100000">
                                          <p:val>
                                            <p:strVal val="#ppt_x"/>
                                          </p:val>
                                        </p:tav>
                                      </p:tavLst>
                                    </p:anim>
                                    <p:anim calcmode="lin" valueType="num">
                                      <p:cBhvr>
                                        <p:cTn id="27"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2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42844" y="3467695"/>
            <a:ext cx="4572032" cy="3390305"/>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cstate="print"/>
          <a:srcRect/>
          <a:stretch>
            <a:fillRect/>
          </a:stretch>
        </p:blipFill>
        <p:spPr bwMode="auto">
          <a:xfrm>
            <a:off x="4786314" y="3117328"/>
            <a:ext cx="4214842" cy="3740672"/>
          </a:xfrm>
          <a:prstGeom prst="rect">
            <a:avLst/>
          </a:prstGeom>
          <a:noFill/>
          <a:ln w="9525">
            <a:noFill/>
            <a:miter lim="800000"/>
            <a:headEnd/>
            <a:tailEnd/>
          </a:ln>
          <a:effectLst/>
        </p:spPr>
      </p:pic>
      <p:pic>
        <p:nvPicPr>
          <p:cNvPr id="4100" name="Picture 4"/>
          <p:cNvPicPr>
            <a:picLocks noChangeAspect="1" noChangeArrowheads="1"/>
          </p:cNvPicPr>
          <p:nvPr/>
        </p:nvPicPr>
        <p:blipFill>
          <a:blip r:embed="rId4" cstate="print"/>
          <a:srcRect/>
          <a:stretch>
            <a:fillRect/>
          </a:stretch>
        </p:blipFill>
        <p:spPr bwMode="auto">
          <a:xfrm>
            <a:off x="142844" y="0"/>
            <a:ext cx="4572032" cy="3421880"/>
          </a:xfrm>
          <a:prstGeom prst="rect">
            <a:avLst/>
          </a:prstGeom>
          <a:noFill/>
          <a:ln w="9525">
            <a:noFill/>
            <a:miter lim="800000"/>
            <a:headEnd/>
            <a:tailEnd/>
          </a:ln>
          <a:effectLst/>
        </p:spPr>
      </p:pic>
      <p:pic>
        <p:nvPicPr>
          <p:cNvPr id="4101" name="Picture 5"/>
          <p:cNvPicPr>
            <a:picLocks noChangeAspect="1" noChangeArrowheads="1"/>
          </p:cNvPicPr>
          <p:nvPr/>
        </p:nvPicPr>
        <p:blipFill>
          <a:blip r:embed="rId5" cstate="print"/>
          <a:srcRect/>
          <a:stretch>
            <a:fillRect/>
          </a:stretch>
        </p:blipFill>
        <p:spPr bwMode="auto">
          <a:xfrm>
            <a:off x="4786314" y="0"/>
            <a:ext cx="4189225" cy="307181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strVal val="#ppt_w*0.05"/>
                                          </p:val>
                                        </p:tav>
                                        <p:tav tm="100000">
                                          <p:val>
                                            <p:strVal val="#ppt_w"/>
                                          </p:val>
                                        </p:tav>
                                      </p:tavLst>
                                    </p:anim>
                                    <p:anim calcmode="lin" valueType="num">
                                      <p:cBhvr>
                                        <p:cTn id="8" dur="500" fill="hold"/>
                                        <p:tgtEl>
                                          <p:spTgt spid="4098"/>
                                        </p:tgtEl>
                                        <p:attrNameLst>
                                          <p:attrName>ppt_h</p:attrName>
                                        </p:attrNameLst>
                                      </p:cBhvr>
                                      <p:tavLst>
                                        <p:tav tm="0">
                                          <p:val>
                                            <p:strVal val="#ppt_h"/>
                                          </p:val>
                                        </p:tav>
                                        <p:tav tm="100000">
                                          <p:val>
                                            <p:strVal val="#ppt_h"/>
                                          </p:val>
                                        </p:tav>
                                      </p:tavLst>
                                    </p:anim>
                                    <p:anim calcmode="lin" valueType="num">
                                      <p:cBhvr>
                                        <p:cTn id="9" dur="500" fill="hold"/>
                                        <p:tgtEl>
                                          <p:spTgt spid="4098"/>
                                        </p:tgtEl>
                                        <p:attrNameLst>
                                          <p:attrName>ppt_x</p:attrName>
                                        </p:attrNameLst>
                                      </p:cBhvr>
                                      <p:tavLst>
                                        <p:tav tm="0">
                                          <p:val>
                                            <p:strVal val="#ppt_x-.2"/>
                                          </p:val>
                                        </p:tav>
                                        <p:tav tm="100000">
                                          <p:val>
                                            <p:strVal val="#ppt_x"/>
                                          </p:val>
                                        </p:tav>
                                      </p:tavLst>
                                    </p:anim>
                                    <p:anim calcmode="lin" valueType="num">
                                      <p:cBhvr>
                                        <p:cTn id="10" dur="500" fill="hold"/>
                                        <p:tgtEl>
                                          <p:spTgt spid="4098"/>
                                        </p:tgtEl>
                                        <p:attrNameLst>
                                          <p:attrName>ppt_y</p:attrName>
                                        </p:attrNameLst>
                                      </p:cBhvr>
                                      <p:tavLst>
                                        <p:tav tm="0">
                                          <p:val>
                                            <p:strVal val="#ppt_y"/>
                                          </p:val>
                                        </p:tav>
                                        <p:tav tm="100000">
                                          <p:val>
                                            <p:strVal val="#ppt_y"/>
                                          </p:val>
                                        </p:tav>
                                      </p:tavLst>
                                    </p:anim>
                                    <p:animEffect transition="in" filter="fade">
                                      <p:cBhvr>
                                        <p:cTn id="11" dur="500"/>
                                        <p:tgtEl>
                                          <p:spTgt spid="4098"/>
                                        </p:tgtEl>
                                      </p:cBhvr>
                                    </p:animEffect>
                                  </p:childTnLst>
                                </p:cTn>
                              </p:par>
                            </p:childTnLst>
                          </p:cTn>
                        </p:par>
                      </p:childTnLst>
                    </p:cTn>
                  </p:par>
                  <p:par>
                    <p:cTn id="12" fill="hold">
                      <p:stCondLst>
                        <p:cond delay="indefinite"/>
                      </p:stCondLst>
                      <p:childTnLst>
                        <p:par>
                          <p:cTn id="13" fill="hold">
                            <p:stCondLst>
                              <p:cond delay="0"/>
                            </p:stCondLst>
                            <p:childTnLst>
                              <p:par>
                                <p:cTn id="14" presetID="58" presetClass="entr" presetSubtype="0" accel="100000" fill="hold" nodeType="clickEffect">
                                  <p:stCondLst>
                                    <p:cond delay="0"/>
                                  </p:stCondLst>
                                  <p:childTnLst>
                                    <p:set>
                                      <p:cBhvr>
                                        <p:cTn id="15" dur="1" fill="hold">
                                          <p:stCondLst>
                                            <p:cond delay="0"/>
                                          </p:stCondLst>
                                        </p:cTn>
                                        <p:tgtEl>
                                          <p:spTgt spid="4099"/>
                                        </p:tgtEl>
                                        <p:attrNameLst>
                                          <p:attrName>style.visibility</p:attrName>
                                        </p:attrNameLst>
                                      </p:cBhvr>
                                      <p:to>
                                        <p:strVal val="visible"/>
                                      </p:to>
                                    </p:set>
                                    <p:anim calcmode="lin" valueType="num">
                                      <p:cBhvr>
                                        <p:cTn id="16" dur="500" fill="hold"/>
                                        <p:tgtEl>
                                          <p:spTgt spid="4099"/>
                                        </p:tgtEl>
                                        <p:attrNameLst>
                                          <p:attrName>ppt_w</p:attrName>
                                        </p:attrNameLst>
                                      </p:cBhvr>
                                      <p:tavLst>
                                        <p:tav tm="0">
                                          <p:val>
                                            <p:strVal val="#ppt_w*2.5"/>
                                          </p:val>
                                        </p:tav>
                                        <p:tav tm="100000">
                                          <p:val>
                                            <p:strVal val="#ppt_w"/>
                                          </p:val>
                                        </p:tav>
                                      </p:tavLst>
                                    </p:anim>
                                    <p:anim calcmode="lin" valueType="num">
                                      <p:cBhvr>
                                        <p:cTn id="17" dur="500" fill="hold"/>
                                        <p:tgtEl>
                                          <p:spTgt spid="4099"/>
                                        </p:tgtEl>
                                        <p:attrNameLst>
                                          <p:attrName>ppt_h</p:attrName>
                                        </p:attrNameLst>
                                      </p:cBhvr>
                                      <p:tavLst>
                                        <p:tav tm="0">
                                          <p:val>
                                            <p:strVal val="#ppt_h*0.01"/>
                                          </p:val>
                                        </p:tav>
                                        <p:tav tm="100000">
                                          <p:val>
                                            <p:strVal val="#ppt_h"/>
                                          </p:val>
                                        </p:tav>
                                      </p:tavLst>
                                    </p:anim>
                                    <p:anim calcmode="lin" valueType="num">
                                      <p:cBhvr>
                                        <p:cTn id="18" dur="500" fill="hold"/>
                                        <p:tgtEl>
                                          <p:spTgt spid="4099"/>
                                        </p:tgtEl>
                                        <p:attrNameLst>
                                          <p:attrName>ppt_x</p:attrName>
                                        </p:attrNameLst>
                                      </p:cBhvr>
                                      <p:tavLst>
                                        <p:tav tm="0">
                                          <p:val>
                                            <p:strVal val="#ppt_x"/>
                                          </p:val>
                                        </p:tav>
                                        <p:tav tm="100000">
                                          <p:val>
                                            <p:strVal val="#ppt_x"/>
                                          </p:val>
                                        </p:tav>
                                      </p:tavLst>
                                    </p:anim>
                                    <p:anim calcmode="lin" valueType="num">
                                      <p:cBhvr>
                                        <p:cTn id="19" dur="500" fill="hold"/>
                                        <p:tgtEl>
                                          <p:spTgt spid="4099"/>
                                        </p:tgtEl>
                                        <p:attrNameLst>
                                          <p:attrName>ppt_y</p:attrName>
                                        </p:attrNameLst>
                                      </p:cBhvr>
                                      <p:tavLst>
                                        <p:tav tm="0">
                                          <p:val>
                                            <p:strVal val="#ppt_h+1"/>
                                          </p:val>
                                        </p:tav>
                                        <p:tav tm="100000">
                                          <p:val>
                                            <p:strVal val="#ppt_y"/>
                                          </p:val>
                                        </p:tav>
                                      </p:tavLst>
                                    </p:anim>
                                    <p:animEffect transition="in" filter="fade">
                                      <p:cBhvr>
                                        <p:cTn id="20" dur="500"/>
                                        <p:tgtEl>
                                          <p:spTgt spid="4099"/>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4100"/>
                                        </p:tgtEl>
                                        <p:attrNameLst>
                                          <p:attrName>style.visibility</p:attrName>
                                        </p:attrNameLst>
                                      </p:cBhvr>
                                      <p:to>
                                        <p:strVal val="visible"/>
                                      </p:to>
                                    </p:set>
                                    <p:animEffect transition="in" filter="strips(downLeft)">
                                      <p:cBhvr>
                                        <p:cTn id="25" dur="500"/>
                                        <p:tgtEl>
                                          <p:spTgt spid="4100"/>
                                        </p:tgtEl>
                                      </p:cBhvr>
                                    </p:animEffect>
                                  </p:childTnLst>
                                </p:cTn>
                              </p:par>
                            </p:childTnLst>
                          </p:cTn>
                        </p:par>
                      </p:childTnLst>
                    </p:cTn>
                  </p:par>
                  <p:par>
                    <p:cTn id="26" fill="hold">
                      <p:stCondLst>
                        <p:cond delay="indefinite"/>
                      </p:stCondLst>
                      <p:childTnLst>
                        <p:par>
                          <p:cTn id="27" fill="hold">
                            <p:stCondLst>
                              <p:cond delay="0"/>
                            </p:stCondLst>
                            <p:childTnLst>
                              <p:par>
                                <p:cTn id="28" presetID="49" presetClass="entr" presetSubtype="0" decel="100000" fill="hold" nodeType="clickEffect">
                                  <p:stCondLst>
                                    <p:cond delay="0"/>
                                  </p:stCondLst>
                                  <p:childTnLst>
                                    <p:set>
                                      <p:cBhvr>
                                        <p:cTn id="29" dur="1" fill="hold">
                                          <p:stCondLst>
                                            <p:cond delay="0"/>
                                          </p:stCondLst>
                                        </p:cTn>
                                        <p:tgtEl>
                                          <p:spTgt spid="4101"/>
                                        </p:tgtEl>
                                        <p:attrNameLst>
                                          <p:attrName>style.visibility</p:attrName>
                                        </p:attrNameLst>
                                      </p:cBhvr>
                                      <p:to>
                                        <p:strVal val="visible"/>
                                      </p:to>
                                    </p:set>
                                    <p:anim calcmode="lin" valueType="num">
                                      <p:cBhvr>
                                        <p:cTn id="30" dur="500" fill="hold"/>
                                        <p:tgtEl>
                                          <p:spTgt spid="4101"/>
                                        </p:tgtEl>
                                        <p:attrNameLst>
                                          <p:attrName>ppt_w</p:attrName>
                                        </p:attrNameLst>
                                      </p:cBhvr>
                                      <p:tavLst>
                                        <p:tav tm="0">
                                          <p:val>
                                            <p:fltVal val="0"/>
                                          </p:val>
                                        </p:tav>
                                        <p:tav tm="100000">
                                          <p:val>
                                            <p:strVal val="#ppt_w"/>
                                          </p:val>
                                        </p:tav>
                                      </p:tavLst>
                                    </p:anim>
                                    <p:anim calcmode="lin" valueType="num">
                                      <p:cBhvr>
                                        <p:cTn id="31" dur="500" fill="hold"/>
                                        <p:tgtEl>
                                          <p:spTgt spid="4101"/>
                                        </p:tgtEl>
                                        <p:attrNameLst>
                                          <p:attrName>ppt_h</p:attrName>
                                        </p:attrNameLst>
                                      </p:cBhvr>
                                      <p:tavLst>
                                        <p:tav tm="0">
                                          <p:val>
                                            <p:fltVal val="0"/>
                                          </p:val>
                                        </p:tav>
                                        <p:tav tm="100000">
                                          <p:val>
                                            <p:strVal val="#ppt_h"/>
                                          </p:val>
                                        </p:tav>
                                      </p:tavLst>
                                    </p:anim>
                                    <p:anim calcmode="lin" valueType="num">
                                      <p:cBhvr>
                                        <p:cTn id="32" dur="500" fill="hold"/>
                                        <p:tgtEl>
                                          <p:spTgt spid="4101"/>
                                        </p:tgtEl>
                                        <p:attrNameLst>
                                          <p:attrName>style.rotation</p:attrName>
                                        </p:attrNameLst>
                                      </p:cBhvr>
                                      <p:tavLst>
                                        <p:tav tm="0">
                                          <p:val>
                                            <p:fltVal val="360"/>
                                          </p:val>
                                        </p:tav>
                                        <p:tav tm="100000">
                                          <p:val>
                                            <p:fltVal val="0"/>
                                          </p:val>
                                        </p:tav>
                                      </p:tavLst>
                                    </p:anim>
                                    <p:animEffect transition="in" filter="fade">
                                      <p:cBhvr>
                                        <p:cTn id="33" dur="5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844" y="214290"/>
            <a:ext cx="4714908" cy="1143000"/>
          </a:xfrm>
        </p:spPr>
        <p:style>
          <a:lnRef idx="2">
            <a:schemeClr val="accent1">
              <a:shade val="50000"/>
            </a:schemeClr>
          </a:lnRef>
          <a:fillRef idx="1">
            <a:schemeClr val="accent1"/>
          </a:fillRef>
          <a:effectRef idx="0">
            <a:schemeClr val="accent1"/>
          </a:effectRef>
          <a:fontRef idx="minor">
            <a:schemeClr val="lt1"/>
          </a:fontRef>
        </p:style>
        <p:txBody>
          <a:bodyPr>
            <a:normAutofit fontScale="90000"/>
          </a:bodyPr>
          <a:lstStyle/>
          <a:p>
            <a:r>
              <a:rPr lang="ru-RU" dirty="0" smtClean="0"/>
              <a:t/>
            </a:r>
            <a:br>
              <a:rPr lang="ru-RU" dirty="0" smtClean="0"/>
            </a:br>
            <a:r>
              <a:rPr lang="en-US" dirty="0" smtClean="0"/>
              <a:t>Electricity</a:t>
            </a:r>
            <a:r>
              <a:rPr lang="ru-RU" dirty="0" smtClean="0"/>
              <a:t/>
            </a:r>
            <a:br>
              <a:rPr lang="ru-RU" dirty="0" smtClean="0"/>
            </a:br>
            <a:endParaRPr lang="ru-RU" dirty="0"/>
          </a:p>
        </p:txBody>
      </p:sp>
      <p:sp>
        <p:nvSpPr>
          <p:cNvPr id="3" name="Содержимое 2"/>
          <p:cNvSpPr>
            <a:spLocks noGrp="1"/>
          </p:cNvSpPr>
          <p:nvPr>
            <p:ph idx="1"/>
          </p:nvPr>
        </p:nvSpPr>
        <p:spPr>
          <a:xfrm>
            <a:off x="457200" y="1571612"/>
            <a:ext cx="4471990" cy="4554551"/>
          </a:xfrm>
        </p:spPr>
        <p:style>
          <a:lnRef idx="1">
            <a:schemeClr val="accent1"/>
          </a:lnRef>
          <a:fillRef idx="2">
            <a:schemeClr val="accent1"/>
          </a:fillRef>
          <a:effectRef idx="1">
            <a:schemeClr val="accent1"/>
          </a:effectRef>
          <a:fontRef idx="minor">
            <a:schemeClr val="dk1"/>
          </a:fontRef>
        </p:style>
        <p:txBody>
          <a:bodyPr>
            <a:normAutofit fontScale="77500" lnSpcReduction="20000"/>
          </a:bodyPr>
          <a:lstStyle/>
          <a:p>
            <a:endParaRPr lang="ru-RU" dirty="0" smtClean="0"/>
          </a:p>
          <a:p>
            <a:r>
              <a:rPr lang="en-US" dirty="0" smtClean="0"/>
              <a:t>The name came from the Greek word for amber and was coined by Elizabeth I's physician William Gilbert who was among those who noticed that amber had the power to attract light objects after being rubbed. In the 19th century such great names as Michael Faraday, </a:t>
            </a:r>
            <a:r>
              <a:rPr lang="en-US" dirty="0" err="1" smtClean="0"/>
              <a:t>Humphry</a:t>
            </a:r>
            <a:r>
              <a:rPr lang="en-US" dirty="0" smtClean="0"/>
              <a:t> Davy, Alessandro Volta and Andre Marie Ampere all did vital work on electricity.</a:t>
            </a:r>
            <a:endParaRPr lang="ru-RU" dirty="0" smtClean="0"/>
          </a:p>
          <a:p>
            <a:endParaRPr lang="ru-RU" dirty="0"/>
          </a:p>
        </p:txBody>
      </p:sp>
      <p:sp>
        <p:nvSpPr>
          <p:cNvPr id="4" name="Прямоугольник 3"/>
          <p:cNvSpPr/>
          <p:nvPr/>
        </p:nvSpPr>
        <p:spPr>
          <a:xfrm>
            <a:off x="5000628" y="357166"/>
            <a:ext cx="3929090" cy="624786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a:endParaRPr lang="ru-RU" sz="2000" dirty="0" smtClean="0"/>
          </a:p>
          <a:p>
            <a:pPr algn="just"/>
            <a:endParaRPr lang="ru-RU" sz="2000" dirty="0" smtClean="0"/>
          </a:p>
          <a:p>
            <a:pPr algn="just"/>
            <a:r>
              <a:rPr lang="ru-RU" sz="2400" dirty="0" smtClean="0"/>
              <a:t>Название произошло от греческого слова " янтарь" и было придумано врачом Елизаветы I Уильямом Гильбертом, в который был в числе тех, кто заметил, что янтарь может притягивать легкие предметы, после того, как его  потереть. В 19 веке такие великие имена, как Майкл Фарадей, </a:t>
            </a:r>
            <a:r>
              <a:rPr lang="ru-RU" sz="2400" dirty="0" err="1" smtClean="0"/>
              <a:t>Гемфри</a:t>
            </a:r>
            <a:r>
              <a:rPr lang="ru-RU" sz="2400" dirty="0" smtClean="0"/>
              <a:t> Дэви, </a:t>
            </a:r>
            <a:r>
              <a:rPr lang="ru-RU" sz="2400" dirty="0" err="1" smtClean="0"/>
              <a:t>Алессандро</a:t>
            </a:r>
            <a:r>
              <a:rPr lang="ru-RU" sz="2400" dirty="0" smtClean="0"/>
              <a:t> Вольта и Андре Мари Ампер сделали все жизненно важные работы по электричеству. </a:t>
            </a:r>
            <a:endParaRPr lang="ru-RU"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strips(downLeft)">
                                      <p:cBhvr>
                                        <p:cTn id="12" dur="5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iterate type="lt">
                                    <p:tmPct val="0"/>
                                  </p:iterate>
                                  <p:childTnLst>
                                    <p:set>
                                      <p:cBhvr>
                                        <p:cTn id="16" dur="1" fill="hold">
                                          <p:stCondLst>
                                            <p:cond delay="0"/>
                                          </p:stCondLst>
                                        </p:cTn>
                                        <p:tgtEl>
                                          <p:spTgt spid="3">
                                            <p:txEl>
                                              <p:pRg st="1" end="1"/>
                                            </p:txEl>
                                          </p:spTgt>
                                        </p:tgtEl>
                                        <p:attrNameLst>
                                          <p:attrName>style.visibility</p:attrName>
                                        </p:attrNameLst>
                                      </p:cBhvr>
                                      <p:to>
                                        <p:strVal val="visible"/>
                                      </p:to>
                                    </p:set>
                                    <p:animEffect transition="in" filter="strips(down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strips(down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6" presetClass="entr" presetSubtype="0" fill="hold" grpId="1" nodeType="clickEffect">
                                  <p:stCondLst>
                                    <p:cond delay="0"/>
                                  </p:stCondLst>
                                  <p:iterate type="lt">
                                    <p:tmPct val="10000"/>
                                  </p:iterate>
                                  <p:childTnLst>
                                    <p:set>
                                      <p:cBhvr>
                                        <p:cTn id="26" dur="1" fill="hold">
                                          <p:stCondLst>
                                            <p:cond delay="0"/>
                                          </p:stCondLst>
                                        </p:cTn>
                                        <p:tgtEl>
                                          <p:spTgt spid="3">
                                            <p:bg/>
                                          </p:spTgt>
                                        </p:tgtEl>
                                        <p:attrNameLst>
                                          <p:attrName>style.visibility</p:attrName>
                                        </p:attrNameLst>
                                      </p:cBhvr>
                                      <p:to>
                                        <p:strVal val="visible"/>
                                      </p:to>
                                    </p:set>
                                    <p:anim by="(-#ppt_w*2)" calcmode="lin" valueType="num">
                                      <p:cBhvr rctx="PPT">
                                        <p:cTn id="27" dur="500" autoRev="1" fill="hold">
                                          <p:stCondLst>
                                            <p:cond delay="0"/>
                                          </p:stCondLst>
                                        </p:cTn>
                                        <p:tgtEl>
                                          <p:spTgt spid="3">
                                            <p:bg/>
                                          </p:spTgt>
                                        </p:tgtEl>
                                        <p:attrNameLst>
                                          <p:attrName>ppt_w</p:attrName>
                                        </p:attrNameLst>
                                      </p:cBhvr>
                                    </p:anim>
                                    <p:anim by="(#ppt_w*0.50)" calcmode="lin" valueType="num">
                                      <p:cBhvr>
                                        <p:cTn id="28" dur="500" decel="50000" autoRev="1" fill="hold">
                                          <p:stCondLst>
                                            <p:cond delay="0"/>
                                          </p:stCondLst>
                                        </p:cTn>
                                        <p:tgtEl>
                                          <p:spTgt spid="3">
                                            <p:bg/>
                                          </p:spTgt>
                                        </p:tgtEl>
                                        <p:attrNameLst>
                                          <p:attrName>ppt_x</p:attrName>
                                        </p:attrNameLst>
                                      </p:cBhvr>
                                    </p:anim>
                                    <p:anim from="(-#ppt_h/2)" to="(#ppt_y)" calcmode="lin" valueType="num">
                                      <p:cBhvr>
                                        <p:cTn id="29" dur="1000" fill="hold">
                                          <p:stCondLst>
                                            <p:cond delay="0"/>
                                          </p:stCondLst>
                                        </p:cTn>
                                        <p:tgtEl>
                                          <p:spTgt spid="3">
                                            <p:bg/>
                                          </p:spTgt>
                                        </p:tgtEl>
                                        <p:attrNameLst>
                                          <p:attrName>ppt_y</p:attrName>
                                        </p:attrNameLst>
                                      </p:cBhvr>
                                    </p:anim>
                                    <p:animRot by="21600000">
                                      <p:cBhvr>
                                        <p:cTn id="30" dur="1000" fill="hold">
                                          <p:stCondLst>
                                            <p:cond delay="0"/>
                                          </p:stCondLst>
                                        </p:cTn>
                                        <p:tgtEl>
                                          <p:spTgt spid="3">
                                            <p:bg/>
                                          </p:spTgt>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56" presetClass="entr" presetSubtype="0" fill="hold" grpId="1" nodeType="clickEffect">
                                  <p:stCondLst>
                                    <p:cond delay="0"/>
                                  </p:stCondLst>
                                  <p:iterate type="lt">
                                    <p:tmPct val="10000"/>
                                  </p:iterate>
                                  <p:childTnLst>
                                    <p:set>
                                      <p:cBhvr>
                                        <p:cTn id="34" dur="1" fill="hold">
                                          <p:stCondLst>
                                            <p:cond delay="0"/>
                                          </p:stCondLst>
                                        </p:cTn>
                                        <p:tgtEl>
                                          <p:spTgt spid="3">
                                            <p:txEl>
                                              <p:pRg st="1" end="1"/>
                                            </p:txEl>
                                          </p:spTgt>
                                        </p:tgtEl>
                                        <p:attrNameLst>
                                          <p:attrName>style.visibility</p:attrName>
                                        </p:attrNameLst>
                                      </p:cBhvr>
                                      <p:to>
                                        <p:strVal val="visible"/>
                                      </p:to>
                                    </p:set>
                                    <p:anim by="(-#ppt_w*2)" calcmode="lin" valueType="num">
                                      <p:cBhvr rctx="PPT">
                                        <p:cTn id="35" dur="500" autoRev="1" fill="hold">
                                          <p:stCondLst>
                                            <p:cond delay="0"/>
                                          </p:stCondLst>
                                        </p:cTn>
                                        <p:tgtEl>
                                          <p:spTgt spid="3">
                                            <p:txEl>
                                              <p:pRg st="1" end="1"/>
                                            </p:txEl>
                                          </p:spTgt>
                                        </p:tgtEl>
                                        <p:attrNameLst>
                                          <p:attrName>ppt_w</p:attrName>
                                        </p:attrNameLst>
                                      </p:cBhvr>
                                    </p:anim>
                                    <p:anim by="(#ppt_w*0.50)" calcmode="lin" valueType="num">
                                      <p:cBhvr>
                                        <p:cTn id="36" dur="500" decel="50000" autoRev="1" fill="hold">
                                          <p:stCondLst>
                                            <p:cond delay="0"/>
                                          </p:stCondLst>
                                        </p:cTn>
                                        <p:tgtEl>
                                          <p:spTgt spid="3">
                                            <p:txEl>
                                              <p:pRg st="1" end="1"/>
                                            </p:txEl>
                                          </p:spTgt>
                                        </p:tgtEl>
                                        <p:attrNameLst>
                                          <p:attrName>ppt_x</p:attrName>
                                        </p:attrNameLst>
                                      </p:cBhvr>
                                    </p:anim>
                                    <p:anim from="(-#ppt_h/2)" to="(#ppt_y)" calcmode="lin" valueType="num">
                                      <p:cBhvr>
                                        <p:cTn id="37" dur="1000" fill="hold">
                                          <p:stCondLst>
                                            <p:cond delay="0"/>
                                          </p:stCondLst>
                                        </p:cTn>
                                        <p:tgtEl>
                                          <p:spTgt spid="3">
                                            <p:txEl>
                                              <p:pRg st="1" end="1"/>
                                            </p:txEl>
                                          </p:spTgt>
                                        </p:tgtEl>
                                        <p:attrNameLst>
                                          <p:attrName>ppt_y</p:attrName>
                                        </p:attrNameLst>
                                      </p:cBhvr>
                                    </p:anim>
                                    <p:animRot by="21600000">
                                      <p:cBhvr>
                                        <p:cTn id="38" dur="1000" fill="hold">
                                          <p:stCondLst>
                                            <p:cond delay="0"/>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3" grpId="1" build="p"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5143500" y="642918"/>
            <a:ext cx="4000500" cy="3000375"/>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2928926" y="571480"/>
            <a:ext cx="2981325" cy="40005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a:stretch>
            <a:fillRect/>
          </a:stretch>
        </p:blipFill>
        <p:spPr bwMode="auto">
          <a:xfrm>
            <a:off x="714348" y="2928910"/>
            <a:ext cx="2946818" cy="3929090"/>
          </a:xfrm>
          <a:prstGeom prst="rect">
            <a:avLst/>
          </a:prstGeom>
          <a:noFill/>
          <a:ln w="9525">
            <a:noFill/>
            <a:miter lim="800000"/>
            <a:headEnd/>
            <a:tailEnd/>
          </a:ln>
          <a:effectLst/>
        </p:spPr>
      </p:pic>
      <p:pic>
        <p:nvPicPr>
          <p:cNvPr id="7170" name="Picture 2"/>
          <p:cNvPicPr>
            <a:picLocks noChangeAspect="1" noChangeArrowheads="1"/>
          </p:cNvPicPr>
          <p:nvPr/>
        </p:nvPicPr>
        <p:blipFill>
          <a:blip r:embed="rId5" cstate="print"/>
          <a:srcRect/>
          <a:stretch>
            <a:fillRect/>
          </a:stretch>
        </p:blipFill>
        <p:spPr bwMode="auto">
          <a:xfrm>
            <a:off x="5000628" y="3643314"/>
            <a:ext cx="2952768" cy="2952768"/>
          </a:xfrm>
          <a:prstGeom prst="rect">
            <a:avLst/>
          </a:prstGeom>
          <a:noFill/>
          <a:ln w="9525">
            <a:noFill/>
            <a:miter lim="800000"/>
            <a:headEnd/>
            <a:tailEnd/>
          </a:ln>
          <a:effectLst/>
        </p:spPr>
      </p:pic>
      <p:pic>
        <p:nvPicPr>
          <p:cNvPr id="7171" name="Picture 3"/>
          <p:cNvPicPr>
            <a:picLocks noChangeAspect="1" noChangeArrowheads="1"/>
          </p:cNvPicPr>
          <p:nvPr/>
        </p:nvPicPr>
        <p:blipFill>
          <a:blip r:embed="rId6" cstate="print"/>
          <a:srcRect/>
          <a:stretch>
            <a:fillRect/>
          </a:stretch>
        </p:blipFill>
        <p:spPr bwMode="auto">
          <a:xfrm>
            <a:off x="214282" y="-1549"/>
            <a:ext cx="2989149" cy="300192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to="" calcmode="lin" valueType="num">
                                      <p:cBhvr>
                                        <p:cTn id="7" dur="1" fill="hold"/>
                                        <p:tgtEl>
                                          <p:spTgt spid="102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 to="" calcmode="lin" valueType="num">
                                      <p:cBhvr>
                                        <p:cTn id="12" dur="1" fill="hold"/>
                                        <p:tgtEl>
                                          <p:spTgt spid="7170"/>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171"/>
                                        </p:tgtEl>
                                        <p:attrNameLst>
                                          <p:attrName>style.visibility</p:attrName>
                                        </p:attrNameLst>
                                      </p:cBhvr>
                                      <p:to>
                                        <p:strVal val="visible"/>
                                      </p:to>
                                    </p:set>
                                    <p:animEffect transition="in" filter="dissolve">
                                      <p:cBhvr>
                                        <p:cTn id="17" dur="500"/>
                                        <p:tgtEl>
                                          <p:spTgt spid="717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27"/>
                                        </p:tgtEl>
                                        <p:attrNameLst>
                                          <p:attrName>style.visibility</p:attrName>
                                        </p:attrNameLst>
                                      </p:cBhvr>
                                      <p:to>
                                        <p:strVal val="visible"/>
                                      </p:to>
                                    </p:set>
                                    <p:anim calcmode="lin" valueType="num">
                                      <p:cBhvr additive="base">
                                        <p:cTn id="22" dur="500" fill="hold"/>
                                        <p:tgtEl>
                                          <p:spTgt spid="1027"/>
                                        </p:tgtEl>
                                        <p:attrNameLst>
                                          <p:attrName>ppt_x</p:attrName>
                                        </p:attrNameLst>
                                      </p:cBhvr>
                                      <p:tavLst>
                                        <p:tav tm="0">
                                          <p:val>
                                            <p:strVal val="#ppt_x"/>
                                          </p:val>
                                        </p:tav>
                                        <p:tav tm="100000">
                                          <p:val>
                                            <p:strVal val="#ppt_x"/>
                                          </p:val>
                                        </p:tav>
                                      </p:tavLst>
                                    </p:anim>
                                    <p:anim calcmode="lin" valueType="num">
                                      <p:cBhvr additive="base">
                                        <p:cTn id="23"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iterate type="lt">
                                    <p:tmPct val="5000"/>
                                  </p:iterate>
                                  <p:childTnLst>
                                    <p:set>
                                      <p:cBhvr>
                                        <p:cTn id="27" dur="1" fill="hold">
                                          <p:stCondLst>
                                            <p:cond delay="0"/>
                                          </p:stCondLst>
                                        </p:cTn>
                                        <p:tgtEl>
                                          <p:spTgt spid="1026"/>
                                        </p:tgtEl>
                                        <p:attrNameLst>
                                          <p:attrName>style.visibility</p:attrName>
                                        </p:attrNameLst>
                                      </p:cBhvr>
                                      <p:to>
                                        <p:strVal val="visible"/>
                                      </p:to>
                                    </p:set>
                                    <p:anim calcmode="lin" valueType="num">
                                      <p:cBhvr>
                                        <p:cTn id="28" dur="1000" fill="hold"/>
                                        <p:tgtEl>
                                          <p:spTgt spid="1026"/>
                                        </p:tgtEl>
                                        <p:attrNameLst>
                                          <p:attrName>ppt_w</p:attrName>
                                        </p:attrNameLst>
                                      </p:cBhvr>
                                      <p:tavLst>
                                        <p:tav tm="0">
                                          <p:val>
                                            <p:fltVal val="0"/>
                                          </p:val>
                                        </p:tav>
                                        <p:tav tm="100000">
                                          <p:val>
                                            <p:strVal val="#ppt_w"/>
                                          </p:val>
                                        </p:tav>
                                      </p:tavLst>
                                    </p:anim>
                                    <p:anim calcmode="lin" valueType="num">
                                      <p:cBhvr>
                                        <p:cTn id="29" dur="1000" fill="hold"/>
                                        <p:tgtEl>
                                          <p:spTgt spid="1026"/>
                                        </p:tgtEl>
                                        <p:attrNameLst>
                                          <p:attrName>ppt_h</p:attrName>
                                        </p:attrNameLst>
                                      </p:cBhvr>
                                      <p:tavLst>
                                        <p:tav tm="0">
                                          <p:val>
                                            <p:fltVal val="0"/>
                                          </p:val>
                                        </p:tav>
                                        <p:tav tm="100000">
                                          <p:val>
                                            <p:strVal val="#ppt_h"/>
                                          </p:val>
                                        </p:tav>
                                      </p:tavLst>
                                    </p:anim>
                                    <p:anim calcmode="lin" valueType="num">
                                      <p:cBhvr>
                                        <p:cTn id="30" dur="1000" fill="hold"/>
                                        <p:tgtEl>
                                          <p:spTgt spid="1026"/>
                                        </p:tgtEl>
                                        <p:attrNameLst>
                                          <p:attrName>style.rotation</p:attrName>
                                        </p:attrNameLst>
                                      </p:cBhvr>
                                      <p:tavLst>
                                        <p:tav tm="0">
                                          <p:val>
                                            <p:fltVal val="90"/>
                                          </p:val>
                                        </p:tav>
                                        <p:tav tm="100000">
                                          <p:val>
                                            <p:fltVal val="0"/>
                                          </p:val>
                                        </p:tav>
                                      </p:tavLst>
                                    </p:anim>
                                    <p:animEffect transition="in" filter="fade">
                                      <p:cBhvr>
                                        <p:cTn id="31"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1166</TotalTime>
  <Words>987</Words>
  <Application>Microsoft Office PowerPoint</Application>
  <PresentationFormat>Экран (4:3)</PresentationFormat>
  <Paragraphs>39</Paragraphs>
  <Slides>27</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27</vt:i4>
      </vt:variant>
    </vt:vector>
  </HeadingPairs>
  <TitlesOfParts>
    <vt:vector size="28" baseType="lpstr">
      <vt:lpstr>Тема Office</vt:lpstr>
      <vt:lpstr>The most interesting inventions of the19th and 20 th centuries</vt:lpstr>
      <vt:lpstr> Television (1920s) </vt:lpstr>
      <vt:lpstr>Слайд 3</vt:lpstr>
      <vt:lpstr> Motor Car (Late 19th Century) </vt:lpstr>
      <vt:lpstr>Слайд 5</vt:lpstr>
      <vt:lpstr>Слайд 6</vt:lpstr>
      <vt:lpstr>Слайд 7</vt:lpstr>
      <vt:lpstr> Electricity </vt:lpstr>
      <vt:lpstr>Слайд 9</vt:lpstr>
      <vt:lpstr>      Кто изобрёл первую лампочку? Много ученых трудилось над изобретением электрической лампочки. В 1872-1873 гг. русский инженер Александр Лодыгин сделал первую лампу, которая выдержала все испытания, но горела она лишь полчаса. Когда из стеклянной колбы начали откачивать воздух, лампочки сделались долговечнее. В 1873 г. две лампы Лодыгина загорелись на улицах Петербурга. Американский изобретатель Томас Эдисон знал об этих опытах, но решил использовать угольную нить из крепкого бамбукового волоска. Он провел 6 тысяч опытов: нить горела сотни часов, не перегорала. Эдисон стал выпускать свои лампочки на заводе, открыл им дорогу в мир. </vt:lpstr>
      <vt:lpstr> Photography (Early 19th Century) </vt:lpstr>
      <vt:lpstr>Слайд 12</vt:lpstr>
      <vt:lpstr>Слайд 13</vt:lpstr>
      <vt:lpstr>Слайд 14</vt:lpstr>
      <vt:lpstr>Слайд 15</vt:lpstr>
      <vt:lpstr> Telephone (1876) </vt:lpstr>
      <vt:lpstr>Слайд 17</vt:lpstr>
      <vt:lpstr> Computer (20th Century) </vt:lpstr>
      <vt:lpstr>Слайд 19</vt:lpstr>
      <vt:lpstr>Aeroplane </vt:lpstr>
      <vt:lpstr>Слайд 21</vt:lpstr>
      <vt:lpstr>Слайд 22</vt:lpstr>
      <vt:lpstr>Слайд 23</vt:lpstr>
      <vt:lpstr>Слайд 24</vt:lpstr>
      <vt:lpstr>Слайд 25</vt:lpstr>
      <vt:lpstr>Слайд 26</vt:lpstr>
      <vt:lpstr>Thank you for your attention</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Television (1920s) </dc:title>
  <dc:creator>Admin</dc:creator>
  <cp:lastModifiedBy>Admin</cp:lastModifiedBy>
  <cp:revision>122</cp:revision>
  <dcterms:created xsi:type="dcterms:W3CDTF">2013-02-06T08:26:05Z</dcterms:created>
  <dcterms:modified xsi:type="dcterms:W3CDTF">2017-02-06T19:21:38Z</dcterms:modified>
</cp:coreProperties>
</file>