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F2B4A8-A9E9-44F5-92D3-0344A54B4E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944570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214D96-6B35-4C84-9589-63480DA8E9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912650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14D96-6B35-4C84-9589-63480DA8E920}" type="slidenum">
              <a:rPr lang="ru-RU" smtClean="0"/>
              <a:t>1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500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686CF-2793-4311-BD62-B2FC16AE8A4A}" type="datetime1">
              <a:rPr lang="ru-RU" smtClean="0"/>
              <a:t>04.02.2017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BD16F-481A-4D46-A8F7-ECBE5B81ACF0}" type="datetime1">
              <a:rPr lang="ru-RU" smtClean="0"/>
              <a:t>04.02.2017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5070A-1C6E-4118-A24B-7FAF5EE4C6BD}" type="datetime1">
              <a:rPr lang="ru-RU" smtClean="0"/>
              <a:t>04.02.2017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4FF7B-AB68-4758-AE79-9A6D0FD80024}" type="datetime1">
              <a:rPr lang="ru-RU" smtClean="0"/>
              <a:t>04.02.2017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F85E1-0058-41A6-A61D-47F261276508}" type="datetime1">
              <a:rPr lang="ru-RU" smtClean="0"/>
              <a:t>04.02.2017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A656A-02B7-4986-A568-53F7F2631005}" type="datetime1">
              <a:rPr lang="ru-RU" smtClean="0"/>
              <a:t>04.02.2017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D478-92CF-4E8F-8A99-BC3D58EB04E3}" type="datetime1">
              <a:rPr lang="ru-RU" smtClean="0"/>
              <a:t>04.02.2017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34AE0-4029-400C-8AB3-B9A8CF113483}" type="datetime1">
              <a:rPr lang="ru-RU" smtClean="0"/>
              <a:t>04.02.2017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486F9-913C-4736-9074-044E5AF06FCC}" type="datetime1">
              <a:rPr lang="ru-RU" smtClean="0"/>
              <a:t>04.02.2017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5CB54-5972-4E80-A7B3-CAC31429513E}" type="datetime1">
              <a:rPr lang="ru-RU" smtClean="0"/>
              <a:t>04.02.2017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6513-5D95-4EEF-9A54-4B1A31CCCB0C}" type="datetime1">
              <a:rPr lang="ru-RU" smtClean="0"/>
              <a:t>04.02.2017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1AC815-B43A-408E-B140-5BBAC8AB9FF3}" type="datetime1">
              <a:rPr lang="ru-RU" smtClean="0"/>
              <a:t>04.02.2017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newevolutiondesigns.com/images/freebies/easter-wallpaper-1.jpg"/>
          <p:cNvPicPr>
            <a:picLocks noChangeAspect="1" noChangeArrowheads="1"/>
          </p:cNvPicPr>
          <p:nvPr/>
        </p:nvPicPr>
        <p:blipFill>
          <a:blip r:embed="rId3" cstate="print"/>
          <a:srcRect r="5360"/>
          <a:stretch>
            <a:fillRect/>
          </a:stretch>
        </p:blipFill>
        <p:spPr bwMode="auto">
          <a:xfrm>
            <a:off x="0" y="0"/>
            <a:ext cx="9144000" cy="5382254"/>
          </a:xfrm>
          <a:prstGeom prst="rect">
            <a:avLst/>
          </a:prstGeom>
          <a:noFill/>
        </p:spPr>
      </p:pic>
      <p:pic>
        <p:nvPicPr>
          <p:cNvPr id="5" name="Picture 12" descr="wwwtvnhu6dbd63f6d99c5c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5445224"/>
            <a:ext cx="5980752" cy="1412776"/>
          </a:xfrm>
          <a:prstGeom prst="rect">
            <a:avLst/>
          </a:prstGeom>
          <a:noFill/>
        </p:spPr>
      </p:pic>
      <p:pic>
        <p:nvPicPr>
          <p:cNvPr id="6" name="Picture 17" descr="2117062uzl06bta1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24328" y="5517232"/>
            <a:ext cx="1435948" cy="1344206"/>
          </a:xfrm>
          <a:prstGeom prst="roundRect">
            <a:avLst/>
          </a:prstGeom>
          <a:noFill/>
        </p:spPr>
      </p:pic>
      <p:pic>
        <p:nvPicPr>
          <p:cNvPr id="7" name="Picture 17" descr="2117062uzl06bta1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544030"/>
            <a:ext cx="1403648" cy="1313970"/>
          </a:xfrm>
          <a:prstGeom prst="round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83568" y="2132856"/>
            <a:ext cx="7764883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</a:t>
            </a:r>
            <a:r>
              <a:rPr lang="uk-U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рок англійської мови</a:t>
            </a:r>
          </a:p>
          <a:p>
            <a:pPr algn="ctr"/>
            <a:r>
              <a:rPr lang="uk-UA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 </a:t>
            </a:r>
            <a:r>
              <a:rPr lang="uk-UA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 </a:t>
            </a:r>
            <a:r>
              <a:rPr lang="uk-UA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класі</a:t>
            </a:r>
          </a:p>
          <a:p>
            <a:pPr algn="ctr"/>
            <a:r>
              <a:rPr lang="uk-UA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</a:t>
            </a:r>
            <a:r>
              <a:rPr lang="uk-U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ідготувала учитель</a:t>
            </a:r>
          </a:p>
          <a:p>
            <a:pPr algn="ctr"/>
            <a:r>
              <a:rPr lang="uk-UA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Пуляк</a:t>
            </a:r>
            <a:r>
              <a:rPr lang="uk-UA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Т.А.</a:t>
            </a:r>
            <a:endParaRPr lang="uk-UA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7030A0"/>
                </a:solidFill>
              </a:rPr>
              <a:t>Egg painting</a:t>
            </a:r>
            <a:endParaRPr lang="ru-RU" sz="9600" dirty="0">
              <a:solidFill>
                <a:srgbClr val="7030A0"/>
              </a:solidFill>
            </a:endParaRPr>
          </a:p>
        </p:txBody>
      </p:sp>
      <p:pic>
        <p:nvPicPr>
          <p:cNvPr id="22530" name="Picture 2" descr="http://www.eastcountyseniorcenter.org/PHOTOS/EasterEggHunt2011/EasterEgg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12776"/>
            <a:ext cx="4896544" cy="4944085"/>
          </a:xfrm>
          <a:prstGeom prst="rect">
            <a:avLst/>
          </a:prstGeom>
          <a:noFill/>
        </p:spPr>
      </p:pic>
      <p:pic>
        <p:nvPicPr>
          <p:cNvPr id="4" name="Picture 16" descr="original funny puppet in white background &amp;Fcy;&amp;ocy;&amp;tcy;&amp;ocy; &amp;scy;&amp;ocy; &amp;scy;&amp;tcy;&amp;ocy;&amp;kcy;&amp;acy; - 16387740"/>
          <p:cNvPicPr>
            <a:picLocks noChangeAspect="1" noChangeArrowheads="1"/>
          </p:cNvPicPr>
          <p:nvPr/>
        </p:nvPicPr>
        <p:blipFill>
          <a:blip r:embed="rId3" cstate="print"/>
          <a:srcRect t="4094" b="3149"/>
          <a:stretch>
            <a:fillRect/>
          </a:stretch>
        </p:blipFill>
        <p:spPr bwMode="auto">
          <a:xfrm>
            <a:off x="5364088" y="1700808"/>
            <a:ext cx="3106738" cy="411638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7030A0"/>
                </a:solidFill>
              </a:rPr>
              <a:t>Hot cross buns</a:t>
            </a:r>
            <a:endParaRPr lang="ru-RU" sz="9600" dirty="0">
              <a:solidFill>
                <a:srgbClr val="7030A0"/>
              </a:solidFill>
            </a:endParaRPr>
          </a:p>
        </p:txBody>
      </p:sp>
      <p:pic>
        <p:nvPicPr>
          <p:cNvPr id="23554" name="Picture 2" descr="http://1.bp.blogspot.com/_ZfugPtp4QWE/S7bGFCPQozI/AAAAAAAAARo/_Myjx0dFKOQ/s1600/hot+cross+buns+1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700808"/>
            <a:ext cx="6840760" cy="4579034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 t="12923" b="14154"/>
          <a:stretch>
            <a:fillRect/>
          </a:stretch>
        </p:blipFill>
        <p:spPr bwMode="auto">
          <a:xfrm>
            <a:off x="0" y="260648"/>
            <a:ext cx="8820472" cy="659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484784"/>
            <a:ext cx="8305800" cy="576064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Find the odd one out</a:t>
            </a:r>
            <a:r>
              <a:rPr lang="en-US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628800"/>
            <a:ext cx="813690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600" dirty="0" smtClean="0">
                <a:solidFill>
                  <a:prstClr val="black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1 bunny – lamb – reindeer - chick</a:t>
            </a:r>
            <a:endParaRPr lang="ru-RU" sz="3600" dirty="0" smtClean="0">
              <a:solidFill>
                <a:prstClr val="black"/>
              </a:solidFill>
              <a:latin typeface="Comic Sans MS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dirty="0" smtClean="0">
                <a:solidFill>
                  <a:prstClr val="black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2 butterfly – bunny – ladybug - bee</a:t>
            </a:r>
            <a:endParaRPr lang="ru-RU" sz="3600" dirty="0" smtClean="0">
              <a:solidFill>
                <a:prstClr val="black"/>
              </a:solidFill>
              <a:latin typeface="Comic Sans MS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dirty="0" smtClean="0">
                <a:solidFill>
                  <a:prstClr val="black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3 egg – sprout – catkin - tree</a:t>
            </a:r>
            <a:endParaRPr lang="ru-RU" sz="3600" dirty="0" smtClean="0">
              <a:solidFill>
                <a:prstClr val="black"/>
              </a:solidFill>
              <a:latin typeface="Comic Sans MS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dirty="0" smtClean="0">
                <a:solidFill>
                  <a:prstClr val="black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4 egg hunting – egg painting – egg rolling – egg eating</a:t>
            </a:r>
            <a:endParaRPr lang="ru-RU" sz="3600" dirty="0" smtClean="0">
              <a:solidFill>
                <a:prstClr val="black"/>
              </a:solidFill>
              <a:latin typeface="Comic Sans MS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dirty="0" smtClean="0">
                <a:solidFill>
                  <a:prstClr val="black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5 ham – egg – turkey - lamb</a:t>
            </a:r>
            <a:endParaRPr lang="ru-RU" sz="3600" dirty="0" smtClean="0">
              <a:solidFill>
                <a:prstClr val="black"/>
              </a:solidFill>
              <a:latin typeface="Comic Sans MS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dirty="0" smtClean="0">
                <a:solidFill>
                  <a:prstClr val="black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6 tulip – ladybug – daffodil - lily</a:t>
            </a:r>
            <a:endParaRPr lang="en-US" sz="3600" dirty="0" smtClean="0">
              <a:solidFill>
                <a:prstClr val="black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5713512" cy="1143000"/>
          </a:xfrm>
        </p:spPr>
        <p:txBody>
          <a:bodyPr/>
          <a:lstStyle/>
          <a:p>
            <a:pPr algn="ctr"/>
            <a:r>
              <a:rPr lang="en-US" dirty="0" smtClean="0"/>
              <a:t>What are they?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556792"/>
            <a:ext cx="828092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B05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spring     ham   Easter     bun      Good Friday </a:t>
            </a:r>
            <a:endParaRPr lang="ru-RU" sz="2400" dirty="0" smtClean="0">
              <a:solidFill>
                <a:prstClr val="black"/>
              </a:solidFill>
              <a:latin typeface="Comic Sans MS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1 A small round cake or piece of bread: ________________</a:t>
            </a:r>
            <a:endParaRPr lang="ru-RU" sz="2400" dirty="0" smtClean="0">
              <a:solidFill>
                <a:prstClr val="black"/>
              </a:solidFill>
              <a:latin typeface="Comic Sans MS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2 A Sunday in March or April, and the days around it, when Christians think about coming back to life: ______________</a:t>
            </a:r>
            <a:endParaRPr lang="ru-RU" sz="2400" dirty="0" smtClean="0">
              <a:solidFill>
                <a:prstClr val="black"/>
              </a:solidFill>
              <a:latin typeface="Comic Sans MS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3 The part of the year after winter when plants start to grow: _________________</a:t>
            </a:r>
            <a:endParaRPr lang="ru-RU" sz="2400" dirty="0" smtClean="0">
              <a:solidFill>
                <a:prstClr val="black"/>
              </a:solidFill>
              <a:latin typeface="Comic Sans MS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4 The Friday before Easter when Christians remember the death of Christ: __________________</a:t>
            </a:r>
            <a:endParaRPr lang="ru-RU" sz="2400" dirty="0" smtClean="0">
              <a:solidFill>
                <a:prstClr val="black"/>
              </a:solidFill>
              <a:latin typeface="Comic Sans MS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5 Meat from a pig’s leg that you can keep for a long time because salt or smoke was used to prepare it: ___________</a:t>
            </a:r>
            <a:endParaRPr lang="en-US" sz="2400" dirty="0" smtClean="0">
              <a:solidFill>
                <a:prstClr val="black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5" name="Picture 3" descr="easter-graphics-50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260648"/>
            <a:ext cx="3335288" cy="1667644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1840" y="332656"/>
            <a:ext cx="568863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>
                <a:solidFill>
                  <a:srgbClr val="6600CC"/>
                </a:solidFill>
              </a:rPr>
              <a:t>The Easter Bunny is</a:t>
            </a:r>
            <a:br>
              <a:rPr lang="en-US" sz="4400" dirty="0" smtClean="0">
                <a:solidFill>
                  <a:srgbClr val="6600CC"/>
                </a:solidFill>
              </a:rPr>
            </a:br>
            <a:r>
              <a:rPr lang="en-US" sz="4400" dirty="0" smtClean="0">
                <a:solidFill>
                  <a:srgbClr val="6600CC"/>
                </a:solidFill>
              </a:rPr>
              <a:t>Fat, fat, fat</a:t>
            </a:r>
            <a:br>
              <a:rPr lang="en-US" sz="4400" dirty="0" smtClean="0">
                <a:solidFill>
                  <a:srgbClr val="6600CC"/>
                </a:solidFill>
              </a:rPr>
            </a:br>
            <a:r>
              <a:rPr lang="en-US" sz="4400" dirty="0" smtClean="0">
                <a:solidFill>
                  <a:srgbClr val="6600CC"/>
                </a:solidFill>
              </a:rPr>
              <a:t>His soft little hands go</a:t>
            </a:r>
            <a:br>
              <a:rPr lang="en-US" sz="4400" dirty="0" smtClean="0">
                <a:solidFill>
                  <a:srgbClr val="6600CC"/>
                </a:solidFill>
              </a:rPr>
            </a:br>
            <a:r>
              <a:rPr lang="en-US" sz="4400" dirty="0" smtClean="0">
                <a:solidFill>
                  <a:srgbClr val="6600CC"/>
                </a:solidFill>
              </a:rPr>
              <a:t>Pat, pat, pat</a:t>
            </a:r>
            <a:br>
              <a:rPr lang="en-US" sz="4400" dirty="0" smtClean="0">
                <a:solidFill>
                  <a:srgbClr val="6600CC"/>
                </a:solidFill>
              </a:rPr>
            </a:br>
            <a:r>
              <a:rPr lang="en-US" sz="4400" dirty="0" smtClean="0">
                <a:solidFill>
                  <a:srgbClr val="6600CC"/>
                </a:solidFill>
              </a:rPr>
              <a:t>His soft little ears go</a:t>
            </a:r>
            <a:br>
              <a:rPr lang="en-US" sz="4400" dirty="0" smtClean="0">
                <a:solidFill>
                  <a:srgbClr val="6600CC"/>
                </a:solidFill>
              </a:rPr>
            </a:br>
            <a:r>
              <a:rPr lang="en-US" sz="4400" dirty="0" smtClean="0">
                <a:solidFill>
                  <a:srgbClr val="6600CC"/>
                </a:solidFill>
              </a:rPr>
              <a:t>Flop, flop, flop</a:t>
            </a:r>
            <a:br>
              <a:rPr lang="en-US" sz="4400" dirty="0" smtClean="0">
                <a:solidFill>
                  <a:srgbClr val="6600CC"/>
                </a:solidFill>
              </a:rPr>
            </a:br>
            <a:r>
              <a:rPr lang="en-US" sz="4400" dirty="0" smtClean="0">
                <a:solidFill>
                  <a:srgbClr val="6600CC"/>
                </a:solidFill>
              </a:rPr>
              <a:t>And when he runs, </a:t>
            </a:r>
          </a:p>
          <a:p>
            <a:pPr algn="ctr"/>
            <a:r>
              <a:rPr lang="en-US" sz="4400" dirty="0" smtClean="0">
                <a:solidFill>
                  <a:srgbClr val="6600CC"/>
                </a:solidFill>
              </a:rPr>
              <a:t>he goes</a:t>
            </a:r>
            <a:br>
              <a:rPr lang="en-US" sz="4400" dirty="0" smtClean="0">
                <a:solidFill>
                  <a:srgbClr val="6600CC"/>
                </a:solidFill>
              </a:rPr>
            </a:br>
            <a:r>
              <a:rPr lang="en-US" sz="4400" dirty="0" smtClean="0">
                <a:solidFill>
                  <a:srgbClr val="6600CC"/>
                </a:solidFill>
              </a:rPr>
              <a:t>Hop, hop, hop</a:t>
            </a:r>
            <a:endParaRPr lang="ru-RU" sz="4400" dirty="0"/>
          </a:p>
        </p:txBody>
      </p:sp>
      <p:pic>
        <p:nvPicPr>
          <p:cNvPr id="3" name="Picture 17" descr="914115psq9x13j8r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51520" y="908720"/>
            <a:ext cx="3354145" cy="4992216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9" descr="Smiling-Egg-%E2%80%93-Happy-Easter-Sparkle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88640"/>
            <a:ext cx="3743325" cy="223837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915816" y="3789040"/>
            <a:ext cx="5426348" cy="230832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prstClr val="black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Raise your head</a:t>
            </a:r>
            <a:endParaRPr lang="ru-RU" sz="3600" dirty="0" smtClean="0">
              <a:solidFill>
                <a:prstClr val="black"/>
              </a:solidFill>
              <a:latin typeface="Comic Sans MS" pitchFamily="66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prstClr val="black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Jump up high</a:t>
            </a:r>
            <a:endParaRPr lang="ru-RU" sz="3600" dirty="0" smtClean="0">
              <a:solidFill>
                <a:prstClr val="black"/>
              </a:solidFill>
              <a:latin typeface="Comic Sans MS" pitchFamily="66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prstClr val="black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Wave your hand</a:t>
            </a:r>
            <a:endParaRPr lang="ru-RU" sz="3600" dirty="0" smtClean="0">
              <a:solidFill>
                <a:prstClr val="black"/>
              </a:solidFill>
              <a:latin typeface="Comic Sans MS" pitchFamily="66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prstClr val="black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And say goodbye</a:t>
            </a:r>
            <a:endParaRPr lang="en-US" sz="3600" dirty="0" smtClean="0">
              <a:solidFill>
                <a:prstClr val="black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5" name="Picture 15" descr="Easter-Glitters-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2348880"/>
            <a:ext cx="2867025" cy="3400425"/>
          </a:xfrm>
          <a:prstGeom prst="rect">
            <a:avLst/>
          </a:prstGeom>
          <a:noFill/>
        </p:spPr>
      </p:pic>
      <p:pic>
        <p:nvPicPr>
          <p:cNvPr id="6" name="Picture 27" descr="5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548680"/>
            <a:ext cx="2514600" cy="2943225"/>
          </a:xfrm>
          <a:prstGeom prst="rect">
            <a:avLst/>
          </a:prstGeom>
          <a:noFill/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Easter Rhyme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14338" name="Picture 2" descr="http://www.kenilworthhall.org.au/Chook%20Chas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3822171" cy="573325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635896" y="1988840"/>
            <a:ext cx="5256584" cy="255454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Chook, chook, chook – chook – chook!</a:t>
            </a:r>
            <a:endParaRPr lang="ru-RU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omic Sans MS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Good Morning, Mrs Hen.</a:t>
            </a:r>
            <a:endParaRPr lang="ru-RU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omic Sans MS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How many children have you got?</a:t>
            </a:r>
            <a:endParaRPr lang="ru-RU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omic Sans MS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Madam I´ve got ten.</a:t>
            </a:r>
            <a:endParaRPr lang="ru-RU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omic Sans MS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Four of them are yellow,</a:t>
            </a:r>
            <a:endParaRPr lang="ru-RU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omic Sans MS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And four of them are brown,</a:t>
            </a:r>
            <a:endParaRPr lang="ru-RU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omic Sans MS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And two of them are specked red,</a:t>
            </a:r>
            <a:endParaRPr lang="ru-RU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omic Sans MS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The nicest in the town.</a:t>
            </a:r>
            <a:endParaRPr lang="en-GB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7030A0"/>
                </a:solidFill>
              </a:rPr>
              <a:t>A basket</a:t>
            </a:r>
            <a:endParaRPr lang="ru-RU" sz="9600" dirty="0">
              <a:solidFill>
                <a:srgbClr val="7030A0"/>
              </a:solidFill>
            </a:endParaRPr>
          </a:p>
        </p:txBody>
      </p:sp>
      <p:pic>
        <p:nvPicPr>
          <p:cNvPr id="5" name="Picture 4" descr="Healthier-Easter-Baskets"/>
          <p:cNvPicPr>
            <a:picLocks noChangeAspect="1" noChangeArrowheads="1"/>
          </p:cNvPicPr>
          <p:nvPr/>
        </p:nvPicPr>
        <p:blipFill>
          <a:blip r:embed="rId2" cstate="print"/>
          <a:srcRect l="10667" t="3195" r="10480" b="7283"/>
          <a:stretch>
            <a:fillRect/>
          </a:stretch>
        </p:blipFill>
        <p:spPr>
          <a:xfrm>
            <a:off x="2339752" y="1556792"/>
            <a:ext cx="4525962" cy="4525963"/>
          </a:xfrm>
          <a:prstGeom prst="rect">
            <a:avLst/>
          </a:prstGeom>
          <a:noFill/>
          <a:ln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7030A0"/>
                </a:solidFill>
              </a:rPr>
              <a:t>Easter eggs</a:t>
            </a:r>
            <a:endParaRPr lang="ru-RU" sz="9600" dirty="0">
              <a:solidFill>
                <a:srgbClr val="7030A0"/>
              </a:solidFill>
            </a:endParaRPr>
          </a:p>
        </p:txBody>
      </p:sp>
      <p:pic>
        <p:nvPicPr>
          <p:cNvPr id="3" name="Picture 5" descr="imafgges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640" y="1949040"/>
            <a:ext cx="6552728" cy="4908960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7030A0"/>
                </a:solidFill>
              </a:rPr>
              <a:t>A bunny</a:t>
            </a:r>
            <a:endParaRPr lang="ru-RU" sz="9600" dirty="0">
              <a:solidFill>
                <a:srgbClr val="7030A0"/>
              </a:solidFill>
            </a:endParaRPr>
          </a:p>
        </p:txBody>
      </p:sp>
      <p:pic>
        <p:nvPicPr>
          <p:cNvPr id="3" name="Picture 7" descr="funnyeaster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3681772" cy="2761872"/>
          </a:xfrm>
          <a:prstGeom prst="rect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4" name="Picture 6" descr="Easter bunny with a basket full of easter eggs &amp;Fcy;&amp;ocy;&amp;tcy;&amp;ocy; &amp;scy;&amp;ocy; &amp;scy;&amp;tcy;&amp;ocy;&amp;kcy;&amp;acy; - 8786308"/>
          <p:cNvPicPr>
            <a:picLocks noChangeAspect="1" noChangeArrowheads="1"/>
          </p:cNvPicPr>
          <p:nvPr/>
        </p:nvPicPr>
        <p:blipFill>
          <a:blip r:embed="rId3" cstate="print"/>
          <a:srcRect b="2762"/>
          <a:stretch>
            <a:fillRect/>
          </a:stretch>
        </p:blipFill>
        <p:spPr bwMode="auto">
          <a:xfrm>
            <a:off x="4355976" y="2492896"/>
            <a:ext cx="4105275" cy="3643313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7030A0"/>
                </a:solidFill>
              </a:rPr>
              <a:t>Easter chickens</a:t>
            </a:r>
            <a:endParaRPr lang="ru-RU" sz="9600" dirty="0">
              <a:solidFill>
                <a:srgbClr val="7030A0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371600" y="1905000"/>
            <a:ext cx="6324600" cy="4419600"/>
          </a:xfrm>
          <a:prstGeom prst="rect">
            <a:avLst/>
          </a:prstGeom>
          <a:solidFill>
            <a:schemeClr val="bg1"/>
          </a:solidFill>
          <a:ln w="19050">
            <a:solidFill>
              <a:schemeClr val="bg2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none" anchor="ctr"/>
          <a:lstStyle/>
          <a:p>
            <a:endParaRPr lang="en-US"/>
          </a:p>
        </p:txBody>
      </p:sp>
      <p:pic>
        <p:nvPicPr>
          <p:cNvPr id="4" name="Picture 5" descr="Easter Chick and Easter Eggs"/>
          <p:cNvPicPr>
            <a:picLocks noChangeAspect="1" noChangeArrowheads="1"/>
          </p:cNvPicPr>
          <p:nvPr/>
        </p:nvPicPr>
        <p:blipFill>
          <a:blip r:embed="rId2" cstate="print">
            <a:lum bright="-18000" contrast="30000"/>
          </a:blip>
          <a:srcRect/>
          <a:stretch>
            <a:fillRect/>
          </a:stretch>
        </p:blipFill>
        <p:spPr bwMode="auto">
          <a:xfrm>
            <a:off x="1600200" y="2133600"/>
            <a:ext cx="3216275" cy="4095750"/>
          </a:xfrm>
          <a:prstGeom prst="rect">
            <a:avLst/>
          </a:prstGeom>
          <a:noFill/>
        </p:spPr>
      </p:pic>
      <p:pic>
        <p:nvPicPr>
          <p:cNvPr id="5" name="Picture 6" descr="Chick with Easter Eggs"/>
          <p:cNvPicPr>
            <a:picLocks noChangeAspect="1" noChangeArrowheads="1"/>
          </p:cNvPicPr>
          <p:nvPr/>
        </p:nvPicPr>
        <p:blipFill>
          <a:blip r:embed="rId3" cstate="print">
            <a:lum bright="-18000" contrast="36000"/>
          </a:blip>
          <a:srcRect/>
          <a:stretch>
            <a:fillRect/>
          </a:stretch>
        </p:blipFill>
        <p:spPr bwMode="auto">
          <a:xfrm>
            <a:off x="5257800" y="2590800"/>
            <a:ext cx="1958975" cy="3533775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7030A0"/>
                </a:solidFill>
              </a:rPr>
              <a:t>Easter bonnet</a:t>
            </a:r>
            <a:endParaRPr lang="ru-RU" sz="9600" dirty="0">
              <a:solidFill>
                <a:srgbClr val="7030A0"/>
              </a:solidFill>
            </a:endParaRPr>
          </a:p>
        </p:txBody>
      </p:sp>
      <p:pic>
        <p:nvPicPr>
          <p:cNvPr id="3" name="Picture 7" descr="Easter-Ha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628800"/>
            <a:ext cx="5208612" cy="4393906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7030A0"/>
                </a:solidFill>
              </a:rPr>
              <a:t>A church</a:t>
            </a:r>
            <a:endParaRPr lang="ru-RU" sz="9600" dirty="0">
              <a:solidFill>
                <a:srgbClr val="7030A0"/>
              </a:solidFill>
            </a:endParaRPr>
          </a:p>
        </p:txBody>
      </p:sp>
      <p:pic>
        <p:nvPicPr>
          <p:cNvPr id="16386" name="Picture 2" descr="http://bestclipartblog.com/clipart-pics/church-clip-art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412776"/>
            <a:ext cx="4032448" cy="5203159"/>
          </a:xfrm>
          <a:prstGeom prst="rect">
            <a:avLst/>
          </a:prstGeom>
          <a:noFill/>
        </p:spPr>
      </p:pic>
      <p:pic>
        <p:nvPicPr>
          <p:cNvPr id="16388" name="Picture 4" descr="http://comps.canstockphoto.com/can-stock-photo_csp0678871.jpg"/>
          <p:cNvPicPr>
            <a:picLocks noChangeAspect="1" noChangeArrowheads="1"/>
          </p:cNvPicPr>
          <p:nvPr/>
        </p:nvPicPr>
        <p:blipFill>
          <a:blip r:embed="rId3" cstate="print"/>
          <a:srcRect b="3491"/>
          <a:stretch>
            <a:fillRect/>
          </a:stretch>
        </p:blipFill>
        <p:spPr bwMode="auto">
          <a:xfrm>
            <a:off x="539552" y="1844824"/>
            <a:ext cx="3638550" cy="4320480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7030A0"/>
                </a:solidFill>
              </a:rPr>
              <a:t>Egg hunt</a:t>
            </a:r>
            <a:endParaRPr lang="ru-RU" sz="9600" dirty="0">
              <a:solidFill>
                <a:srgbClr val="7030A0"/>
              </a:solidFill>
            </a:endParaRPr>
          </a:p>
        </p:txBody>
      </p:sp>
      <p:pic>
        <p:nvPicPr>
          <p:cNvPr id="3" name="Picture 4" descr="eg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204864"/>
            <a:ext cx="4563144" cy="3420527"/>
          </a:xfrm>
          <a:prstGeom prst="rect">
            <a:avLst/>
          </a:prstGeom>
          <a:noFill/>
        </p:spPr>
      </p:pic>
      <p:pic>
        <p:nvPicPr>
          <p:cNvPr id="21506" name="Picture 2" descr="http://eridan.websrvcs.com/clientimages/38351/rabbit_2637c.jpg"/>
          <p:cNvPicPr>
            <a:picLocks noChangeAspect="1" noChangeArrowheads="1"/>
          </p:cNvPicPr>
          <p:nvPr/>
        </p:nvPicPr>
        <p:blipFill>
          <a:blip r:embed="rId3" cstate="print"/>
          <a:srcRect l="44135"/>
          <a:stretch>
            <a:fillRect/>
          </a:stretch>
        </p:blipFill>
        <p:spPr bwMode="auto">
          <a:xfrm>
            <a:off x="5002844" y="1340768"/>
            <a:ext cx="4141156" cy="5276864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ransition spd="slow">
    <p:cover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141</TotalTime>
  <Words>274</Words>
  <Application>Microsoft Office PowerPoint</Application>
  <PresentationFormat>Экран (4:3)</PresentationFormat>
  <Paragraphs>59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Comic Sans MS</vt:lpstr>
      <vt:lpstr>Constantia</vt:lpstr>
      <vt:lpstr>Times New Roman</vt:lpstr>
      <vt:lpstr>Wingdings 2</vt:lpstr>
      <vt:lpstr>Поток</vt:lpstr>
      <vt:lpstr>Презентация PowerPoint</vt:lpstr>
      <vt:lpstr>Easter Rhyme</vt:lpstr>
      <vt:lpstr>A basket</vt:lpstr>
      <vt:lpstr>Easter eggs</vt:lpstr>
      <vt:lpstr>A bunny</vt:lpstr>
      <vt:lpstr>Easter chickens</vt:lpstr>
      <vt:lpstr>Easter bonnet</vt:lpstr>
      <vt:lpstr>A church</vt:lpstr>
      <vt:lpstr>Egg hunt</vt:lpstr>
      <vt:lpstr>Egg painting</vt:lpstr>
      <vt:lpstr>Hot cross buns</vt:lpstr>
      <vt:lpstr>Презентация PowerPoint</vt:lpstr>
      <vt:lpstr>    Find the odd one out. </vt:lpstr>
      <vt:lpstr>What are they?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1</cp:lastModifiedBy>
  <cp:revision>19</cp:revision>
  <dcterms:created xsi:type="dcterms:W3CDTF">2014-02-23T15:06:35Z</dcterms:created>
  <dcterms:modified xsi:type="dcterms:W3CDTF">2017-02-04T05:32:48Z</dcterms:modified>
</cp:coreProperties>
</file>