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8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12.12.2013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12.12.2013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12.12.2013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12.12.2013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12.12.2013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12.12.2013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u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14414" y="3571876"/>
            <a:ext cx="6686552" cy="1752600"/>
          </a:xfrm>
        </p:spPr>
        <p:txBody>
          <a:bodyPr/>
          <a:lstStyle/>
          <a:p>
            <a:r>
              <a:rPr lang="uk-UA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Свої права ти добре знай, їх шануй і поважай!</a:t>
            </a:r>
            <a:endParaRPr lang="ru-RU" sz="4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71678"/>
            <a:ext cx="8215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називається основний закон України, де записані всі права та </a:t>
            </a:r>
            <a:r>
              <a:rPr lang="uk-UA" sz="32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обов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32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язки</a:t>
            </a:r>
            <a:r>
              <a:rPr lang="uk-UA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8596" y="3643314"/>
            <a:ext cx="590353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Загальна декларація прав людини;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Конвенція про права дитини;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Конституція України.</a:t>
            </a:r>
            <a:endParaRPr kumimoji="0" lang="uk-UA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142976" y="2000240"/>
            <a:ext cx="637873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 те, що ти повинен робити,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щоб бути корисним собі та іншим: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00034" y="4000504"/>
            <a:ext cx="221355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</a:t>
            </a:r>
            <a:r>
              <a:rPr kumimoji="0" lang="uk-UA" sz="28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обов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uk-UA" sz="28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язок</a:t>
            </a: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право.</a:t>
            </a:r>
            <a:endParaRPr kumimoji="0" lang="uk-UA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428728" y="2357430"/>
            <a:ext cx="55595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 те, що ти можеш робити: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785786" y="3643314"/>
            <a:ext cx="221355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</a:t>
            </a:r>
            <a:r>
              <a:rPr kumimoji="0" lang="uk-UA" sz="280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обов</a:t>
            </a: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uk-UA" sz="280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язок</a:t>
            </a:r>
            <a:r>
              <a:rPr kumimoji="0" lang="uk-UA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право.</a:t>
            </a:r>
            <a:endParaRPr kumimoji="0" lang="uk-UA" sz="2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285992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Дитинство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наше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радісним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раптом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відзвеніло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відцвіло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Злетіло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тихо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небеса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І,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мабуть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повернеться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назад.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Приспів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Зачекай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дитинство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Зачекай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спіши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летіти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далекий край!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Наче птаха,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білі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крилоньки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згорни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|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довше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лишалися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дітьми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   | (2)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2066" y="2214554"/>
            <a:ext cx="378621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я кричу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дитинству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"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Зупинись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!"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благаю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"Повернись!"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сміється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лагідно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повернусь до тебе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уві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Приспів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далі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небі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зірка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осяйна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завжди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світитиме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вона,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лиха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берегтиме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житті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Освятить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дороги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путі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Приспів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(2)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785926"/>
            <a:ext cx="892971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Приспів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Зачекай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моє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дитинство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Зачекай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спіши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летіти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у далекий край!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Наче птаха,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білі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крилоньки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згорни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|</a:t>
            </a:r>
          </a:p>
          <a:p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довше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ми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лишалися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дітьми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!   | (2)</a:t>
            </a:r>
          </a:p>
        </p:txBody>
      </p:sp>
    </p:spTree>
  </p:cSld>
  <p:clrMapOvr>
    <a:masterClrMapping/>
  </p:clrMapOvr>
  <p:transition>
    <p:pull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1" y="2214554"/>
            <a:ext cx="8643999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Щорічно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грудня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світі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відзначають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Міжнародний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день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захисту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прав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людини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впроваджена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Генеральною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Асамблеєю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ООН в 1950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році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честь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прийняття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грудня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1948 року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Загальної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декларації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прав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людини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Декларація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стала першим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світовим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документом,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сформулював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положення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 права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людини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714356"/>
            <a:ext cx="56436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2913"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Загальна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декларація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прав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людини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проголосила </a:t>
            </a:r>
            <a:r>
              <a:rPr lang="ru-RU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рівність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жителів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планети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перед законом.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714752"/>
            <a:ext cx="2005018" cy="2819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00033" y="2357430"/>
            <a:ext cx="821537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1945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року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була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створена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Організація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Об'єднаних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Націй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(ООН).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одним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засновників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була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Україна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000240"/>
            <a:ext cx="66437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1989 року ООН </a:t>
            </a:r>
            <a:r>
              <a:rPr lang="ru-RU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прийняла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окремий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документ </a:t>
            </a:r>
            <a:r>
              <a:rPr lang="ru-RU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назвою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Конвенція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 права </a:t>
            </a:r>
            <a:r>
              <a:rPr lang="ru-RU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643314"/>
            <a:ext cx="4286248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2714620"/>
            <a:ext cx="887730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512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Декларація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це слово латинське, у перекладі означає заява,</a:t>
            </a:r>
          </a:p>
          <a:p>
            <a:pPr marL="2241550"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оголошення.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6512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Конвенція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також латинське слово.</a:t>
            </a:r>
          </a:p>
          <a:p>
            <a:pPr marL="2152650"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 угода, міжнародний договір з певних питань.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44132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Слово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„конституція”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перекладі з латинської мови</a:t>
            </a:r>
          </a:p>
          <a:p>
            <a:pPr marR="0" lvl="0" indent="21526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означає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„устрій”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„установлення”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2143116"/>
            <a:ext cx="33128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Словникова робота: </a:t>
            </a:r>
            <a:endParaRPr lang="ru-RU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786058"/>
            <a:ext cx="805598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- </a:t>
            </a:r>
            <a:r>
              <a:rPr lang="ru-RU" sz="60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вікторина</a:t>
            </a: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/>
              <a:t>  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3500438"/>
            <a:ext cx="640418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9813" algn="l"/>
              </a:tabLst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Загальна декларація прав людини;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9813" algn="l"/>
              </a:tabLst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Конвенція про права дитини;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9813" algn="l"/>
              </a:tabLst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Закон України про охорону дитинства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071678"/>
            <a:ext cx="70723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1039813" algn="l"/>
              </a:tabLst>
            </a:pPr>
            <a:r>
              <a:rPr lang="uk-UA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Який документ про права дітей затвердила ООН у 1989 році:</a:t>
            </a:r>
            <a:endParaRPr lang="ru-RU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500166" y="2214554"/>
            <a:ext cx="591040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Який документ про права дітей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прийняла Україна у 2001 році:</a:t>
            </a:r>
            <a:endParaRPr kumimoji="0" lang="uk-UA" sz="320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14282" y="3857628"/>
            <a:ext cx="661418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Загальна декларація прав людини;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Конвенція про права дитини;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Закон України про охорону дитинства.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78</TotalTime>
  <Words>457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Шаблон 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Admin</dc:creator>
  <cp:lastModifiedBy>Admin</cp:lastModifiedBy>
  <cp:revision>10</cp:revision>
  <dcterms:created xsi:type="dcterms:W3CDTF">2013-12-12T16:41:08Z</dcterms:created>
  <dcterms:modified xsi:type="dcterms:W3CDTF">2013-12-12T18:32:50Z</dcterms:modified>
</cp:coreProperties>
</file>