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4C71EC6-210F-42DE-9C53-41977AD35B3D}" type="datetimeFigureOut">
              <a:rPr lang="ru-RU" smtClean="0"/>
              <a:t>06.02.2017</a:t>
            </a:fld>
            <a:endParaRPr lang="ru-RU"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ru-RU"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19B0651-EE4F-4900-A07F-96A6BFA9D0F0}" type="slidenum">
              <a:rPr lang="ru-RU" smtClean="0"/>
              <a:t>‹#›</a:t>
            </a:fld>
            <a:endParaRPr lang="ru-RU"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4C71EC6-210F-42DE-9C53-41977AD35B3D}" type="datetimeFigureOut">
              <a:rPr lang="ru-RU" smtClean="0"/>
              <a:t>06.02.2017</a:t>
            </a:fld>
            <a:endParaRPr lang="ru-RU"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ru-RU"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60000">
            <a:off x="2766933" y="3018733"/>
            <a:ext cx="6011666" cy="1599722"/>
          </a:xfrm>
        </p:spPr>
        <p:txBody>
          <a:bodyPr/>
          <a:lstStyle/>
          <a:p>
            <a:r>
              <a:rPr lang="uk-UA" dirty="0" smtClean="0"/>
              <a:t/>
            </a:r>
            <a:br>
              <a:rPr lang="uk-UA" dirty="0" smtClean="0"/>
            </a:br>
            <a:r>
              <a:rPr lang="uk-UA" dirty="0"/>
              <a:t/>
            </a:r>
            <a:br>
              <a:rPr lang="uk-UA" dirty="0"/>
            </a:br>
            <a:r>
              <a:rPr lang="uk-UA" dirty="0" smtClean="0"/>
              <a:t/>
            </a:r>
            <a:br>
              <a:rPr lang="uk-UA" dirty="0" smtClean="0"/>
            </a:br>
            <a:r>
              <a:rPr lang="uk-UA" sz="4400" dirty="0" smtClean="0"/>
              <a:t>Семен Климовський. Історія повернення.</a:t>
            </a:r>
            <a:endParaRPr lang="ru-RU" sz="4400" dirty="0"/>
          </a:p>
        </p:txBody>
      </p:sp>
    </p:spTree>
    <p:extLst>
      <p:ext uri="{BB962C8B-B14F-4D97-AF65-F5344CB8AC3E}">
        <p14:creationId xmlns:p14="http://schemas.microsoft.com/office/powerpoint/2010/main" val="397265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t>Раніше встановлено пам'ятний знак та меморіальну дошку на місці садиби С.Климовського — це влада проявила турботу про </a:t>
            </a:r>
            <a:r>
              <a:rPr lang="ru-RU" sz="2000" dirty="0" smtClean="0"/>
              <a:t>священе </a:t>
            </a:r>
            <a:r>
              <a:rPr lang="ru-RU" sz="2000" dirty="0"/>
              <a:t>місце. </a:t>
            </a:r>
            <a:r>
              <a:rPr lang="ru-RU" sz="2000" dirty="0" smtClean="0"/>
              <a:t> А </a:t>
            </a:r>
            <a:r>
              <a:rPr lang="ru-RU" sz="2000" dirty="0"/>
              <a:t>кладовище, де ймовірно поховано поета, знаходиться у важкодоступному місці.</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22474"/>
            <a:ext cx="6462434" cy="421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006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Біля села Васино встановлено пам‘ятний знак </a:t>
            </a:r>
            <a:r>
              <a:rPr lang="ru-RU" sz="2400" dirty="0"/>
              <a:t>Климовскому.</a:t>
            </a:r>
            <a:br>
              <a:rPr lang="ru-RU" sz="2400" dirty="0"/>
            </a:br>
            <a:endParaRPr lang="ru-RU" sz="2400" dirty="0"/>
          </a:p>
        </p:txBody>
      </p:sp>
      <p:pic>
        <p:nvPicPr>
          <p:cNvPr id="6146" name="Picture 2" descr="E:\фон\Без названия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936" y="1124744"/>
            <a:ext cx="162877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фон\Без названия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067" y="4041723"/>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772816"/>
            <a:ext cx="504056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188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041440" cy="6192688"/>
          </a:xfrm>
        </p:spPr>
        <p:txBody>
          <a:bodyPr/>
          <a:lstStyle/>
          <a:p>
            <a:pPr algn="l"/>
            <a:r>
              <a:rPr lang="uk-UA" sz="4000" dirty="0" smtClean="0"/>
              <a:t>Використані джерела:</a:t>
            </a:r>
            <a:br>
              <a:rPr lang="uk-UA" sz="4000" dirty="0" smtClean="0"/>
            </a:br>
            <a:r>
              <a:rPr lang="uk-UA" sz="4000" dirty="0" smtClean="0"/>
              <a:t/>
            </a:r>
            <a:br>
              <a:rPr lang="uk-UA" sz="4000" dirty="0" smtClean="0"/>
            </a:br>
            <a:r>
              <a:rPr lang="uk-UA" sz="2400" dirty="0" smtClean="0"/>
              <a:t>1. Г.Нудьга «Козак.Філософ.Поет» </a:t>
            </a:r>
            <a:br>
              <a:rPr lang="uk-UA" sz="2400" dirty="0" smtClean="0"/>
            </a:br>
            <a:r>
              <a:rPr lang="uk-UA" sz="2400" dirty="0" smtClean="0"/>
              <a:t/>
            </a:r>
            <a:br>
              <a:rPr lang="uk-UA" sz="2400" dirty="0" smtClean="0"/>
            </a:br>
            <a:r>
              <a:rPr lang="uk-UA" sz="2400" dirty="0" smtClean="0"/>
              <a:t>2. Дослідницька робота «Свята спадщина» (</a:t>
            </a:r>
            <a:r>
              <a:rPr lang="en-US" sz="2400" dirty="0"/>
              <a:t>https://onedrive.live.com/view.aspx?resid=23D156FD3DF301A2!364&amp;ithint=file%2cdoc&amp;app=Word&amp;authkey=!ANXKA1Y4hfqYqxg</a:t>
            </a:r>
            <a:r>
              <a:rPr lang="uk-UA" sz="2400" dirty="0" smtClean="0"/>
              <a:t>)</a:t>
            </a:r>
            <a:br>
              <a:rPr lang="uk-UA" sz="2400" dirty="0" smtClean="0"/>
            </a:br>
            <a:r>
              <a:rPr lang="uk-UA" sz="2400" dirty="0" smtClean="0"/>
              <a:t/>
            </a:r>
            <a:br>
              <a:rPr lang="uk-UA" sz="2400" dirty="0" smtClean="0"/>
            </a:br>
            <a:r>
              <a:rPr lang="uk-UA" sz="2400" dirty="0" smtClean="0"/>
              <a:t>3. Інтернет – ресурс «Шукач» (</a:t>
            </a:r>
            <a:r>
              <a:rPr lang="en-US" sz="2400" dirty="0"/>
              <a:t>http://www.shukach.com/ru/node/5293</a:t>
            </a:r>
            <a:r>
              <a:rPr lang="uk-UA" sz="2400" dirty="0" smtClean="0"/>
              <a:t>)</a:t>
            </a:r>
            <a:br>
              <a:rPr lang="uk-UA" sz="2400" dirty="0" smtClean="0"/>
            </a:br>
            <a:r>
              <a:rPr lang="uk-UA" sz="2400" dirty="0" smtClean="0"/>
              <a:t/>
            </a:r>
            <a:br>
              <a:rPr lang="uk-UA" sz="2400" dirty="0" smtClean="0"/>
            </a:br>
            <a:r>
              <a:rPr lang="uk-UA" sz="2400" dirty="0" smtClean="0"/>
              <a:t>4. Ф. Плотнір «Новопразькі бувальщини»</a:t>
            </a:r>
            <a:r>
              <a:rPr lang="uk-UA" sz="4000" dirty="0" smtClean="0"/>
              <a:t/>
            </a:r>
            <a:br>
              <a:rPr lang="uk-UA" sz="4000" dirty="0" smtClean="0"/>
            </a:br>
            <a:endParaRPr lang="ru-RU" sz="4000" dirty="0"/>
          </a:p>
        </p:txBody>
      </p:sp>
    </p:spTree>
    <p:extLst>
      <p:ext uri="{BB962C8B-B14F-4D97-AF65-F5344CB8AC3E}">
        <p14:creationId xmlns:p14="http://schemas.microsoft.com/office/powerpoint/2010/main" val="42508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3146"/>
            <a:ext cx="8041440" cy="1442674"/>
          </a:xfrm>
        </p:spPr>
        <p:txBody>
          <a:bodyPr/>
          <a:lstStyle/>
          <a:p>
            <a:r>
              <a:rPr lang="uk-UA" sz="2400" dirty="0" smtClean="0"/>
              <a:t>Семен Климовський  - </a:t>
            </a:r>
            <a:r>
              <a:rPr lang="ru-RU" sz="2400" dirty="0" smtClean="0"/>
              <a:t>козак </a:t>
            </a:r>
            <a:r>
              <a:rPr lang="ru-RU" sz="2400" dirty="0"/>
              <a:t>Харківського полку, філософ, </a:t>
            </a:r>
            <a:r>
              <a:rPr lang="ru-RU" sz="2400" dirty="0" smtClean="0"/>
              <a:t>поет</a:t>
            </a:r>
            <a:r>
              <a:rPr lang="ru-RU" sz="2400" dirty="0"/>
              <a:t>.</a:t>
            </a:r>
          </a:p>
        </p:txBody>
      </p:sp>
      <p:sp>
        <p:nvSpPr>
          <p:cNvPr id="3" name="Прямоугольник 2"/>
          <p:cNvSpPr/>
          <p:nvPr/>
        </p:nvSpPr>
        <p:spPr>
          <a:xfrm>
            <a:off x="755576" y="1268759"/>
            <a:ext cx="7848872" cy="1323439"/>
          </a:xfrm>
          <a:prstGeom prst="rect">
            <a:avLst/>
          </a:prstGeom>
        </p:spPr>
        <p:txBody>
          <a:bodyPr wrap="square">
            <a:spAutoFit/>
          </a:bodyPr>
          <a:lstStyle/>
          <a:p>
            <a:r>
              <a:rPr lang="ru-RU" sz="2000" dirty="0"/>
              <a:t>Народився на рубежі </a:t>
            </a:r>
            <a:r>
              <a:rPr lang="en-US" sz="2000" dirty="0"/>
              <a:t>XVII </a:t>
            </a:r>
            <a:r>
              <a:rPr lang="ru-RU" sz="2000" dirty="0"/>
              <a:t>та </a:t>
            </a:r>
            <a:r>
              <a:rPr lang="en-US" sz="2000" dirty="0"/>
              <a:t>XVIII </a:t>
            </a:r>
            <a:r>
              <a:rPr lang="ru-RU" sz="2000" dirty="0"/>
              <a:t>століть. Помер у селі Припутні Єлисаветградського повіту Херсонської губернії (неподалік сучасного селища Мошорине, що в Знам'янському районі на Кіровоградщині)</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319655"/>
            <a:ext cx="2935213" cy="408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9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smtClean="0"/>
              <a:t/>
            </a:r>
            <a:br>
              <a:rPr lang="uk-UA" sz="2000" dirty="0" smtClean="0"/>
            </a:br>
            <a:r>
              <a:rPr lang="uk-UA" sz="2000" dirty="0" smtClean="0"/>
              <a:t>Григорій Нудьга, захищаючи  </a:t>
            </a:r>
            <a:r>
              <a:rPr lang="ru-RU" sz="2000" dirty="0" smtClean="0"/>
              <a:t>кандидатську дисертацію </a:t>
            </a:r>
            <a:r>
              <a:rPr lang="ru-RU" sz="2000" dirty="0"/>
              <a:t>«Пісні українських поетів першої половини XIX ст. і народні переробки їх</a:t>
            </a:r>
            <a:r>
              <a:rPr lang="ru-RU" sz="2000" dirty="0" smtClean="0"/>
              <a:t>», </a:t>
            </a:r>
            <a:r>
              <a:rPr lang="uk-UA" sz="2000" dirty="0" smtClean="0"/>
              <a:t>довів авторство пісні «Їхав козак за Дунай». Ця пісня належить Семену Климовському, </a:t>
            </a:r>
            <a:r>
              <a:rPr lang="uk-UA" sz="2000" dirty="0"/>
              <a:t>харківському козаку </a:t>
            </a:r>
            <a:r>
              <a:rPr lang="uk-UA" sz="2000" dirty="0" smtClean="0"/>
              <a:t>,  якого ще </a:t>
            </a:r>
            <a:r>
              <a:rPr lang="uk-UA" sz="2000" dirty="0"/>
              <a:t>й досі називають легендарним, хоча він цілком історична особа, один із найкращих українських поетів початку </a:t>
            </a:r>
            <a:r>
              <a:rPr lang="en-US" sz="2000" dirty="0"/>
              <a:t>XVIII </a:t>
            </a:r>
            <a:r>
              <a:rPr lang="uk-UA" sz="2000" dirty="0"/>
              <a:t>століття. І саме його обрав Шаховський героєм своєї п’єси “Козак-стихотворець”.</a:t>
            </a:r>
            <a:endParaRPr lang="ru-RU"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068960"/>
            <a:ext cx="2446585" cy="30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E:\фон\koz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780928"/>
            <a:ext cx="2595341" cy="37372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t/>
            </a:r>
            <a:br>
              <a:rPr lang="ru-RU" sz="2000" dirty="0" smtClean="0"/>
            </a:br>
            <a:r>
              <a:rPr lang="ru-RU" sz="2000" dirty="0"/>
              <a:t/>
            </a:r>
            <a:br>
              <a:rPr lang="ru-RU" sz="2000" dirty="0"/>
            </a:br>
            <a:r>
              <a:rPr lang="ru-RU" sz="2000" dirty="0" smtClean="0"/>
              <a:t>У </a:t>
            </a:r>
            <a:r>
              <a:rPr lang="ru-RU" sz="2000" dirty="0"/>
              <a:t>1808 р. німецький поет-романтик </a:t>
            </a:r>
            <a:r>
              <a:rPr lang="en-US" sz="2000" dirty="0"/>
              <a:t>X. </a:t>
            </a:r>
            <a:r>
              <a:rPr lang="ru-RU" sz="2000" dirty="0"/>
              <a:t>А. Тідге зі своїм приятелем французом, швейцарським економістом та істориком Сісмонді почув у Баден-Бадені цю пісню від слуги якогось пана з України. Тідге і Сісмонді були зачаровані піснею і зробили переклад твору – кожен своєю мовою. </a:t>
            </a:r>
            <a:r>
              <a:rPr lang="ru-RU" sz="2000" dirty="0" smtClean="0"/>
              <a:t/>
            </a:r>
            <a:br>
              <a:rPr lang="ru-RU" sz="2000" dirty="0" smtClean="0"/>
            </a:br>
            <a:r>
              <a:rPr lang="ru-RU" sz="2000" dirty="0" smtClean="0"/>
              <a:t>Цього </a:t>
            </a:r>
            <a:r>
              <a:rPr lang="ru-RU" sz="2000" dirty="0"/>
              <a:t>ж року </a:t>
            </a:r>
            <a:r>
              <a:rPr lang="ru-RU" sz="2000" dirty="0" smtClean="0"/>
              <a:t> </a:t>
            </a:r>
            <a:r>
              <a:rPr lang="ru-RU" sz="2000" dirty="0"/>
              <a:t>пісня набуває популярності майже в усіх народів Західної Європи. Нею цікавляться найкращі композитори світу. </a:t>
            </a:r>
          </a:p>
        </p:txBody>
      </p:sp>
      <p:pic>
        <p:nvPicPr>
          <p:cNvPr id="3074" name="Picture 2" descr="E:\фон\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24943"/>
            <a:ext cx="238125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708920"/>
            <a:ext cx="5105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352928" cy="5328592"/>
          </a:xfrm>
        </p:spPr>
        <p:txBody>
          <a:bodyPr/>
          <a:lstStyle/>
          <a:p>
            <a:r>
              <a:rPr lang="uk-UA" sz="2800" dirty="0" smtClean="0"/>
              <a:t>Григорій Нудьга, досліджуючи життєвий та творчий шлях С. Климовського, зазначив, що н</a:t>
            </a:r>
            <a:r>
              <a:rPr lang="ru-RU" sz="2800" dirty="0" smtClean="0"/>
              <a:t>арис </a:t>
            </a:r>
            <a:r>
              <a:rPr lang="ru-RU" sz="2800" dirty="0"/>
              <a:t>М.Левицького відкриває невідомі сторінки життя талановитого українського поета Х</a:t>
            </a:r>
            <a:r>
              <a:rPr lang="en-US" sz="2800" dirty="0"/>
              <a:t>V</a:t>
            </a:r>
            <a:r>
              <a:rPr lang="ru-RU" sz="2800" dirty="0"/>
              <a:t>ІІІ століття, попередника Г.Сковороди. Як і чому з Харкова поет переїхав на Херсонщину — лишається загадкою. Але Левицький дав точну останню адресу проживання Климовського — село Припутні Єлисаветградського повіту на Херсонщині. Розшуки його на карті </a:t>
            </a:r>
            <a:r>
              <a:rPr lang="ru-RU" sz="2800" dirty="0" smtClean="0"/>
              <a:t>теперішньої </a:t>
            </a:r>
            <a:r>
              <a:rPr lang="ru-RU" sz="2800" dirty="0"/>
              <a:t>Кіровоградщини та в новіших довідниках не дали ніяких результатів. </a:t>
            </a:r>
          </a:p>
        </p:txBody>
      </p:sp>
    </p:spTree>
    <p:extLst>
      <p:ext uri="{BB962C8B-B14F-4D97-AF65-F5344CB8AC3E}">
        <p14:creationId xmlns:p14="http://schemas.microsoft.com/office/powerpoint/2010/main" val="90347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36562"/>
            <a:ext cx="5748912" cy="6016773"/>
          </a:xfrm>
        </p:spPr>
        <p:txBody>
          <a:bodyPr/>
          <a:lstStyle/>
          <a:p>
            <a:r>
              <a:rPr lang="ru-RU" sz="2400" dirty="0"/>
              <a:t>І ось несподівано, після того, як книжка «Слово і пісня» вийшла в світ і розійшлася по Україні, до видавництва «Дніпро» для її автора надходить лист з Нової Праги від читача Ф.М.Плотніра. Колишній в'язень Бухенвальду, пристрасний книголюб, добрий знавець історії рідного краю писав, що здогадки автора, висловлені в книзі, справедливі, а нарис Левицького без будь-яких сумнівів слід вважати за реальний і достовірний навіть з опису поселення Припутні і рельєфу місцевості. </a:t>
            </a:r>
            <a:endParaRPr lang="ru-RU" sz="2400" b="1" dirty="0"/>
          </a:p>
        </p:txBody>
      </p:sp>
      <p:pic>
        <p:nvPicPr>
          <p:cNvPr id="4" name="Picture 2" descr="E:\фон\PlotnirF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20955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48680"/>
            <a:ext cx="2689969" cy="215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82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693128" cy="3168352"/>
          </a:xfrm>
        </p:spPr>
        <p:txBody>
          <a:bodyPr/>
          <a:lstStyle/>
          <a:p>
            <a:r>
              <a:rPr lang="ru-RU" sz="2400" dirty="0"/>
              <a:t>Ф.М.Плотнір натрапив на рідкісну книжку, видану в містечку Олександрія ще в 1888 році. Її назва «Результаты подворной переписи </a:t>
            </a:r>
            <a:r>
              <a:rPr lang="ru-RU" sz="2400" dirty="0" smtClean="0"/>
              <a:t>Александрийского </a:t>
            </a:r>
            <a:r>
              <a:rPr lang="ru-RU" sz="2400" dirty="0"/>
              <a:t>уезда 1886 года (приложение к ІІІ тому</a:t>
            </a:r>
            <a:br>
              <a:rPr lang="ru-RU" sz="2400" dirty="0"/>
            </a:br>
            <a:r>
              <a:rPr lang="ru-RU" sz="2400" dirty="0"/>
              <a:t>«Материалов для оценки земель Херсонской губернии»). Тут було підтвердження існування Припутнів.</a:t>
            </a:r>
            <a:br>
              <a:rPr lang="ru-RU" sz="2400" dirty="0"/>
            </a:br>
            <a:r>
              <a:rPr lang="ru-RU" sz="2400" dirty="0"/>
              <a:t>Цю історію ми довідалися від </a:t>
            </a:r>
            <a:r>
              <a:rPr lang="ru-RU" sz="2400" dirty="0" smtClean="0"/>
              <a:t>Федора </a:t>
            </a:r>
            <a:r>
              <a:rPr lang="ru-RU" sz="2400" dirty="0"/>
              <a:t>Миколайовича.</a:t>
            </a:r>
            <a:br>
              <a:rPr lang="ru-RU" sz="2400" dirty="0"/>
            </a:br>
            <a:endParaRPr lang="ru-RU" sz="2400" dirty="0"/>
          </a:p>
        </p:txBody>
      </p:sp>
      <p:pic>
        <p:nvPicPr>
          <p:cNvPr id="2050" name="Picture 2" descr="E:\фон\Plotni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429000"/>
            <a:ext cx="4090424" cy="306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1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E:\фон\imag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7035306" cy="4208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4653136"/>
            <a:ext cx="8064896" cy="2031325"/>
          </a:xfrm>
          <a:prstGeom prst="rect">
            <a:avLst/>
          </a:prstGeom>
          <a:noFill/>
        </p:spPr>
        <p:txBody>
          <a:bodyPr wrap="square" rtlCol="0">
            <a:spAutoFit/>
          </a:bodyPr>
          <a:lstStyle/>
          <a:p>
            <a:r>
              <a:rPr lang="ru-RU" dirty="0"/>
              <a:t>Село зникло. Останні мешканці Припутнів повтікали чи померли з голоду в страшному 1933 році. Та невелике сільське кладовище збереглося і в повоєні роки, хоча за довгі віки дернові могилки не збереглися, їх розрівняли дощі та вітри. В останні роки колгосп переорав ту ділянку та приєднав до польового масиву. Лише в закутку, де лісосмуга огинає кладовище, з півночі та заходу, залишилася невеличка ділянка незайманого материка колишнього кладовища.</a:t>
            </a:r>
          </a:p>
        </p:txBody>
      </p:sp>
    </p:spTree>
    <p:extLst>
      <p:ext uri="{BB962C8B-B14F-4D97-AF65-F5344CB8AC3E}">
        <p14:creationId xmlns:p14="http://schemas.microsoft.com/office/powerpoint/2010/main" val="2390543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276872"/>
            <a:ext cx="6313248" cy="1442674"/>
          </a:xfrm>
        </p:spPr>
        <p:txBody>
          <a:bodyPr/>
          <a:lstStyle/>
          <a:p>
            <a:r>
              <a:rPr lang="ru-RU" sz="2400" dirty="0" smtClean="0"/>
              <a:t>Учителі Новопразької ЗШ І – ІІІ ступенів №2  </a:t>
            </a:r>
            <a:r>
              <a:rPr lang="ru-RU" sz="2400" dirty="0"/>
              <a:t>с</a:t>
            </a:r>
            <a:r>
              <a:rPr lang="ru-RU" sz="2400" dirty="0" smtClean="0"/>
              <a:t>творили </a:t>
            </a:r>
            <a:r>
              <a:rPr lang="ru-RU" sz="2400" dirty="0"/>
              <a:t>ініціативну групу, розробили план дій. За рахунок фінансової підтримки </a:t>
            </a:r>
            <a:r>
              <a:rPr lang="ru-RU" sz="2400" dirty="0" smtClean="0"/>
              <a:t/>
            </a:r>
            <a:br>
              <a:rPr lang="ru-RU" sz="2400" dirty="0" smtClean="0"/>
            </a:br>
            <a:r>
              <a:rPr lang="ru-RU" sz="2400" dirty="0" smtClean="0"/>
              <a:t>Ф.М</a:t>
            </a:r>
            <a:r>
              <a:rPr lang="ru-RU" sz="2400" dirty="0"/>
              <a:t>. Плотніра та батьківського комітету придбали бетонну плиту, власноруч зробили дерев'яний хрест та табличку. Взявши із собою саджанці калини та </a:t>
            </a:r>
            <a:r>
              <a:rPr lang="ru-RU" sz="2400" dirty="0" smtClean="0"/>
              <a:t>чорнобривці, </a:t>
            </a:r>
            <a:r>
              <a:rPr lang="ru-RU" sz="2400" dirty="0"/>
              <a:t>вирушили у дорогу. Подорож виявилася нелегкою. Автобус не доїхав до місця призначення близько трьох кілометрів — занадто горбиста місцина. Тож, все приладдя та пам'ятний знак несли у руках. Цікаво, що увесь відтинок шляху Федір Миколайович пройшов з нами, не зважаючи на свій поважний вік.</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88640"/>
            <a:ext cx="2193776" cy="31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62" y="3429000"/>
            <a:ext cx="2021910" cy="302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82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TM01790492[[fn=Тетрадь для рисования]]</Template>
  <TotalTime>99</TotalTime>
  <Words>372</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Sketchbook</vt:lpstr>
      <vt:lpstr>   Семен Климовський. Історія повернення.</vt:lpstr>
      <vt:lpstr>Семен Климовський  - козак Харківського полку, філософ, поет.</vt:lpstr>
      <vt:lpstr> Григорій Нудьга, захищаючи  кандидатську дисертацію «Пісні українських поетів першої половини XIX ст. і народні переробки їх», довів авторство пісні «Їхав козак за Дунай». Ця пісня належить Семену Климовському, харківському козаку ,  якого ще й досі називають легендарним, хоча він цілком історична особа, один із найкращих українських поетів початку XVIII століття. І саме його обрав Шаховський героєм своєї п’єси “Козак-стихотворець”.</vt:lpstr>
      <vt:lpstr>  У 1808 р. німецький поет-романтик X. А. Тідге зі своїм приятелем французом, швейцарським економістом та істориком Сісмонді почув у Баден-Бадені цю пісню від слуги якогось пана з України. Тідге і Сісмонді були зачаровані піснею і зробили переклад твору – кожен своєю мовою.  Цього ж року  пісня набуває популярності майже в усіх народів Західної Європи. Нею цікавляться найкращі композитори світу. </vt:lpstr>
      <vt:lpstr>Григорій Нудьга, досліджуючи життєвий та творчий шлях С. Климовського, зазначив, що нарис М.Левицького відкриває невідомі сторінки життя талановитого українського поета ХVІІІ століття, попередника Г.Сковороди. Як і чому з Харкова поет переїхав на Херсонщину — лишається загадкою. Але Левицький дав точну останню адресу проживання Климовського — село Припутні Єлисаветградського повіту на Херсонщині. Розшуки його на карті теперішньої Кіровоградщини та в новіших довідниках не дали ніяких результатів. </vt:lpstr>
      <vt:lpstr>І ось несподівано, після того, як книжка «Слово і пісня» вийшла в світ і розійшлася по Україні, до видавництва «Дніпро» для її автора надходить лист з Нової Праги від читача Ф.М.Плотніра. Колишній в'язень Бухенвальду, пристрасний книголюб, добрий знавець історії рідного краю писав, що здогадки автора, висловлені в книзі, справедливі, а нарис Левицького без будь-яких сумнівів слід вважати за реальний і достовірний навіть з опису поселення Припутні і рельєфу місцевості. </vt:lpstr>
      <vt:lpstr>Ф.М.Плотнір натрапив на рідкісну книжку, видану в містечку Олександрія ще в 1888 році. Її назва «Результаты подворной переписи Александрийского уезда 1886 года (приложение к ІІІ тому «Материалов для оценки земель Херсонской губернии»). Тут було підтвердження існування Припутнів. Цю історію ми довідалися від Федора Миколайовича. </vt:lpstr>
      <vt:lpstr>Презентация PowerPoint</vt:lpstr>
      <vt:lpstr>Учителі Новопразької ЗШ І – ІІІ ступенів №2  створили ініціативну групу, розробили план дій. За рахунок фінансової підтримки  Ф.М. Плотніра та батьківського комітету придбали бетонну плиту, власноруч зробили дерев'яний хрест та табличку. Взявши із собою саджанці калини та чорнобривці, вирушили у дорогу. Подорож виявилася нелегкою. Автобус не доїхав до місця призначення близько трьох кілометрів — занадто горбиста місцина. Тож, все приладдя та пам'ятний знак несли у руках. Цікаво, що увесь відтинок шляху Федір Миколайович пройшов з нами, не зважаючи на свій поважний вік.</vt:lpstr>
      <vt:lpstr>Раніше встановлено пам'ятний знак та меморіальну дошку на місці садиби С.Климовського — це влада проявила турботу про священе місце.  А кладовище, де ймовірно поховано поета, знаходиться у важкодоступному місці.</vt:lpstr>
      <vt:lpstr>Біля села Васино встановлено пам‘ятний знак Климовскому. </vt:lpstr>
      <vt:lpstr>Використані джерела:  1. Г.Нудьга «Козак.Філософ.Поет»   2. Дослідницька робота «Свята спадщина» (https://onedrive.live.com/view.aspx?resid=23D156FD3DF301A2!364&amp;ithint=file%2cdoc&amp;app=Word&amp;authkey=!ANXKA1Y4hfqYqxg)  3. Інтернет – ресурс «Шукач» (http://www.shukach.com/ru/node/5293)  4. Ф. Плотнір «Новопразькі бувальщини»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Семен Климовський</dc:title>
  <dc:creator>User</dc:creator>
  <cp:lastModifiedBy>User</cp:lastModifiedBy>
  <cp:revision>13</cp:revision>
  <dcterms:created xsi:type="dcterms:W3CDTF">2016-11-06T10:41:40Z</dcterms:created>
  <dcterms:modified xsi:type="dcterms:W3CDTF">2017-02-06T20:41:47Z</dcterms:modified>
</cp:coreProperties>
</file>