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0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85D1-4100-4E8B-8287-D2806D5496F1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1F6A-65BF-46D2-BFB3-BA11BF294087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ипуск №3-4 квітень-трав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463" y="0"/>
            <a:ext cx="6892463" cy="914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463" y="0"/>
            <a:ext cx="6892463" cy="9144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41556" cy="914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3952"/>
            <a:ext cx="6858000" cy="91879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Екран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user_10</dc:creator>
  <cp:lastModifiedBy>user_10</cp:lastModifiedBy>
  <cp:revision>1</cp:revision>
  <dcterms:created xsi:type="dcterms:W3CDTF">2017-02-23T07:33:22Z</dcterms:created>
  <dcterms:modified xsi:type="dcterms:W3CDTF">2017-02-23T07:41:19Z</dcterms:modified>
</cp:coreProperties>
</file>