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64" r:id="rId3"/>
    <p:sldId id="265" r:id="rId4"/>
    <p:sldId id="290" r:id="rId5"/>
    <p:sldId id="260" r:id="rId6"/>
    <p:sldId id="258" r:id="rId7"/>
    <p:sldId id="261" r:id="rId8"/>
    <p:sldId id="281" r:id="rId9"/>
    <p:sldId id="262" r:id="rId10"/>
    <p:sldId id="267" r:id="rId11"/>
    <p:sldId id="268" r:id="rId12"/>
    <p:sldId id="270" r:id="rId13"/>
    <p:sldId id="292" r:id="rId14"/>
    <p:sldId id="293" r:id="rId15"/>
    <p:sldId id="294" r:id="rId16"/>
    <p:sldId id="271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DC"/>
    <a:srgbClr val="FFFFFF"/>
    <a:srgbClr val="FFCC99"/>
    <a:srgbClr val="D4EED6"/>
    <a:srgbClr val="D2E0AE"/>
    <a:srgbClr val="A8E6B8"/>
    <a:srgbClr val="C5E16D"/>
    <a:srgbClr val="D6E894"/>
    <a:srgbClr val="CC6600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>
                <a:latin typeface="Arial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>
                <a:latin typeface="Arial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>
                <a:latin typeface="Arial" charset="0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4944" y="-22"/>
              <a:ext cx="816" cy="3997"/>
              <a:chOff x="4944" y="-22"/>
              <a:chExt cx="816" cy="3997"/>
            </a:xfrm>
          </p:grpSpPr>
          <p:grpSp>
            <p:nvGrpSpPr>
              <p:cNvPr id="20" name="Group 7"/>
              <p:cNvGrpSpPr>
                <a:grpSpLocks/>
              </p:cNvGrpSpPr>
              <p:nvPr userDrawn="1"/>
            </p:nvGrpSpPr>
            <p:grpSpPr bwMode="auto">
              <a:xfrm>
                <a:off x="5280" y="-22"/>
                <a:ext cx="480" cy="1453"/>
                <a:chOff x="5280" y="-22"/>
                <a:chExt cx="480" cy="1453"/>
              </a:xfrm>
            </p:grpSpPr>
            <p:grpSp>
              <p:nvGrpSpPr>
                <p:cNvPr id="41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506" y="-23"/>
                  <a:ext cx="174" cy="176"/>
                  <a:chOff x="1877" y="323"/>
                  <a:chExt cx="1690" cy="2560"/>
                </a:xfrm>
              </p:grpSpPr>
              <p:grpSp>
                <p:nvGrpSpPr>
                  <p:cNvPr id="50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877" y="323"/>
                    <a:ext cx="1690" cy="2560"/>
                    <a:chOff x="1877" y="323"/>
                    <a:chExt cx="1690" cy="2560"/>
                  </a:xfrm>
                </p:grpSpPr>
                <p:sp>
                  <p:nvSpPr>
                    <p:cNvPr id="57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333" y="323"/>
                      <a:ext cx="1234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latin typeface="Arial" charset="0"/>
                      </a:endParaRPr>
                    </a:p>
                  </p:txBody>
                </p:sp>
                <p:sp>
                  <p:nvSpPr>
                    <p:cNvPr id="58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877" y="381"/>
                      <a:ext cx="864" cy="2065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latin typeface="Arial" charset="0"/>
                      </a:endParaRPr>
                    </a:p>
                  </p:txBody>
                </p:sp>
              </p:grpSp>
              <p:sp>
                <p:nvSpPr>
                  <p:cNvPr id="51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401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  <p:sp>
                <p:nvSpPr>
                  <p:cNvPr id="52" name="Freeform 13"/>
                  <p:cNvSpPr>
                    <a:spLocks/>
                  </p:cNvSpPr>
                  <p:nvPr/>
                </p:nvSpPr>
                <p:spPr bwMode="auto">
                  <a:xfrm>
                    <a:off x="2819" y="745"/>
                    <a:ext cx="262" cy="524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  <p:sp>
                <p:nvSpPr>
                  <p:cNvPr id="53" name="Freeform 14"/>
                  <p:cNvSpPr>
                    <a:spLocks/>
                  </p:cNvSpPr>
                  <p:nvPr/>
                </p:nvSpPr>
                <p:spPr bwMode="auto">
                  <a:xfrm>
                    <a:off x="2887" y="1588"/>
                    <a:ext cx="398" cy="349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  <p:sp>
                <p:nvSpPr>
                  <p:cNvPr id="54" name="Freeform 15"/>
                  <p:cNvSpPr>
                    <a:spLocks/>
                  </p:cNvSpPr>
                  <p:nvPr/>
                </p:nvSpPr>
                <p:spPr bwMode="auto">
                  <a:xfrm>
                    <a:off x="2634" y="1923"/>
                    <a:ext cx="146" cy="567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  <p:sp>
                <p:nvSpPr>
                  <p:cNvPr id="55" name="Freeform 16"/>
                  <p:cNvSpPr>
                    <a:spLocks/>
                  </p:cNvSpPr>
                  <p:nvPr/>
                </p:nvSpPr>
                <p:spPr bwMode="auto">
                  <a:xfrm>
                    <a:off x="1916" y="1588"/>
                    <a:ext cx="389" cy="247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  <p:sp>
                <p:nvSpPr>
                  <p:cNvPr id="56" name="Freeform 17"/>
                  <p:cNvSpPr>
                    <a:spLocks/>
                  </p:cNvSpPr>
                  <p:nvPr/>
                </p:nvSpPr>
                <p:spPr bwMode="auto">
                  <a:xfrm>
                    <a:off x="2100" y="934"/>
                    <a:ext cx="233" cy="378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</p:grpSp>
            <p:pic>
              <p:nvPicPr>
                <p:cNvPr id="42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3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4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5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6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7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8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9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1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22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3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4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5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6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7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8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9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0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2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3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4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5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6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7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8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9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0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9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>
                <a:latin typeface="Arial" charset="0"/>
              </a:endParaRPr>
            </a:p>
          </p:txBody>
        </p:sp>
        <p:sp>
          <p:nvSpPr>
            <p:cNvPr id="18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>
                <a:defRPr/>
              </a:pPr>
              <a:endParaRPr kumimoji="1" lang="ru-RU">
                <a:latin typeface="Arial" charset="0"/>
              </a:endParaRPr>
            </a:p>
          </p:txBody>
        </p:sp>
      </p:grpSp>
      <p:sp>
        <p:nvSpPr>
          <p:cNvPr id="5177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0013"/>
            <a:ext cx="6965950" cy="20574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78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27200" y="3886200"/>
            <a:ext cx="564038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9" name="Rectangle 5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" name="Rectangle 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" name="Rectangle 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BA46C-5EAE-4353-ADFF-7494D30AFF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F9190-C72E-407F-BD2E-3A27678E47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827713" y="227013"/>
            <a:ext cx="1868487" cy="5868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19075" y="227013"/>
            <a:ext cx="5456238" cy="5868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F4637-9BD5-418A-914D-769E17B01D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34DA1-FB28-49DA-A578-50076FE49A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04CAE-8421-49F3-B36C-07770D1CEB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81A0E8-B5E7-4564-B73C-A7F1C2BA7C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8B7C9-C908-49D0-BEC8-24D7025111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513D7-D498-44E6-B04E-51CDFEEAAC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91052-2FF1-435B-B0C4-0A08FC36B1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0AA82-A16E-4FB4-AA84-092D18C71A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E2878-D56B-4F6C-A900-17219AA4BB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4099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>
                <a:latin typeface="Arial" charset="0"/>
              </a:endParaRPr>
            </a:p>
          </p:txBody>
        </p:sp>
        <p:sp>
          <p:nvSpPr>
            <p:cNvPr id="4100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>
                <a:latin typeface="Arial" charset="0"/>
              </a:endParaRPr>
            </a:p>
          </p:txBody>
        </p:sp>
        <p:sp>
          <p:nvSpPr>
            <p:cNvPr id="4101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>
                <a:latin typeface="Arial" charset="0"/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1047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1068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1077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4106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328" y="323"/>
                      <a:ext cx="1234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latin typeface="Arial" charset="0"/>
                      </a:endParaRPr>
                    </a:p>
                  </p:txBody>
                </p:sp>
                <p:sp>
                  <p:nvSpPr>
                    <p:cNvPr id="4107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871" y="381"/>
                      <a:ext cx="865" cy="2065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latin typeface="Arial" charset="0"/>
                      </a:endParaRPr>
                    </a:p>
                  </p:txBody>
                </p:sp>
              </p:grpSp>
              <p:sp>
                <p:nvSpPr>
                  <p:cNvPr id="4108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6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  <p:sp>
                <p:nvSpPr>
                  <p:cNvPr id="4109" name="Freeform 13"/>
                  <p:cNvSpPr>
                    <a:spLocks/>
                  </p:cNvSpPr>
                  <p:nvPr/>
                </p:nvSpPr>
                <p:spPr bwMode="auto">
                  <a:xfrm>
                    <a:off x="2813" y="745"/>
                    <a:ext cx="262" cy="524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  <p:sp>
                <p:nvSpPr>
                  <p:cNvPr id="4110" name="Freeform 14"/>
                  <p:cNvSpPr>
                    <a:spLocks/>
                  </p:cNvSpPr>
                  <p:nvPr/>
                </p:nvSpPr>
                <p:spPr bwMode="auto">
                  <a:xfrm>
                    <a:off x="2882" y="1588"/>
                    <a:ext cx="398" cy="349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  <p:sp>
                <p:nvSpPr>
                  <p:cNvPr id="4111" name="Freeform 15"/>
                  <p:cNvSpPr>
                    <a:spLocks/>
                  </p:cNvSpPr>
                  <p:nvPr/>
                </p:nvSpPr>
                <p:spPr bwMode="auto">
                  <a:xfrm>
                    <a:off x="2629" y="1923"/>
                    <a:ext cx="146" cy="567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  <p:sp>
                <p:nvSpPr>
                  <p:cNvPr id="4112" name="Freeform 16"/>
                  <p:cNvSpPr>
                    <a:spLocks/>
                  </p:cNvSpPr>
                  <p:nvPr/>
                </p:nvSpPr>
                <p:spPr bwMode="auto">
                  <a:xfrm>
                    <a:off x="1910" y="1588"/>
                    <a:ext cx="389" cy="247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  <p:sp>
                <p:nvSpPr>
                  <p:cNvPr id="4113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4"/>
                    <a:ext cx="233" cy="378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</p:grpSp>
            <p:pic>
              <p:nvPicPr>
                <p:cNvPr id="1069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0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1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2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3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4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5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6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048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1049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0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1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2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3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4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5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6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7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8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9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0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1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2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3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4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5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6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7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4142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143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144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145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14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146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14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147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148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149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150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>
                <a:latin typeface="Arial" charset="0"/>
              </a:endParaRPr>
            </a:p>
          </p:txBody>
        </p:sp>
        <p:sp>
          <p:nvSpPr>
            <p:cNvPr id="4151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152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>
                <a:defRPr/>
              </a:pPr>
              <a:endParaRPr kumimoji="1" lang="ru-RU">
                <a:latin typeface="Arial" charset="0"/>
              </a:endParaRPr>
            </a:p>
          </p:txBody>
        </p:sp>
      </p:grpSp>
      <p:sp>
        <p:nvSpPr>
          <p:cNvPr id="1027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3525" y="1598613"/>
            <a:ext cx="7386638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55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2050"/>
            <a:ext cx="1782763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56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7425" y="6248400"/>
            <a:ext cx="34559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57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248400"/>
            <a:ext cx="175577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pPr>
              <a:defRPr/>
            </a:pPr>
            <a:fld id="{7A5A9C28-ADD7-46FB-8762-375FA8C055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6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17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412875"/>
            <a:ext cx="6985000" cy="2808288"/>
          </a:xfrm>
        </p:spPr>
        <p:txBody>
          <a:bodyPr/>
          <a:lstStyle/>
          <a:p>
            <a:pPr algn="ctr" eaLnBrk="1" hangingPunct="1">
              <a:defRPr/>
            </a:pPr>
            <a:r>
              <a:rPr lang="uk-UA" sz="36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uk-UA" sz="36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3600" b="1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075" name="Picture 5" descr="C:\Users\Admin\Desktop\мій клас\картинка позакласна _temu_domashnie_pitomcy_5028_1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175" y="214313"/>
            <a:ext cx="7456488" cy="62865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Box 8"/>
          <p:cNvSpPr txBox="1">
            <a:spLocks noChangeArrowheads="1"/>
          </p:cNvSpPr>
          <p:nvPr/>
        </p:nvSpPr>
        <p:spPr bwMode="auto">
          <a:xfrm>
            <a:off x="2286000" y="2143125"/>
            <a:ext cx="35718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48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Мій клас найкращий </a:t>
            </a:r>
            <a:endParaRPr lang="ru-RU" sz="4800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C:\Users\Admin\Desktop\мій клас\P92801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285750"/>
            <a:ext cx="4524375" cy="339407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bliqueTopRight"/>
            <a:lightRig rig="threePt" dir="t"/>
          </a:scene3d>
        </p:spPr>
      </p:pic>
      <p:pic>
        <p:nvPicPr>
          <p:cNvPr id="12292" name="Picture 4" descr="D:\Инна\туризм фото\DSCF2231.JPG"/>
          <p:cNvPicPr>
            <a:picLocks noChangeAspect="1" noChangeArrowheads="1"/>
          </p:cNvPicPr>
          <p:nvPr/>
        </p:nvPicPr>
        <p:blipFill>
          <a:blip r:embed="rId3" cstate="print"/>
          <a:srcRect t="11598" r="22812" b="7216"/>
          <a:stretch>
            <a:fillRect/>
          </a:stretch>
        </p:blipFill>
        <p:spPr bwMode="auto">
          <a:xfrm>
            <a:off x="3357563" y="3571875"/>
            <a:ext cx="2857500" cy="250031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Left"/>
            <a:lightRig rig="threePt" dir="t"/>
          </a:scene3d>
        </p:spPr>
      </p:pic>
      <p:grpSp>
        <p:nvGrpSpPr>
          <p:cNvPr id="7" name="Группа 6"/>
          <p:cNvGrpSpPr/>
          <p:nvPr/>
        </p:nvGrpSpPr>
        <p:grpSpPr>
          <a:xfrm>
            <a:off x="285750" y="3929063"/>
            <a:ext cx="2786063" cy="2553884"/>
            <a:chOff x="285750" y="3929063"/>
            <a:chExt cx="2786063" cy="2553884"/>
          </a:xfrm>
        </p:grpSpPr>
        <p:sp>
          <p:nvSpPr>
            <p:cNvPr id="12291" name="TextBox 2"/>
            <p:cNvSpPr txBox="1">
              <a:spLocks noChangeArrowheads="1"/>
            </p:cNvSpPr>
            <p:nvPr/>
          </p:nvSpPr>
          <p:spPr bwMode="auto">
            <a:xfrm>
              <a:off x="285750" y="3929063"/>
              <a:ext cx="2786063" cy="954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Inflate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uk-UA" sz="28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Всесвітній день туризму</a:t>
              </a:r>
              <a:endPara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2293" name="Picture 5" descr="C:\Users\Admin\Desktop\images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85786" y="4857760"/>
              <a:ext cx="1857356" cy="1625187"/>
            </a:xfrm>
            <a:prstGeom prst="roundRect">
              <a:avLst/>
            </a:prstGeom>
            <a:noFill/>
            <a:effectLst>
              <a:softEdge rad="127000"/>
            </a:effectLst>
          </p:spPr>
        </p:pic>
      </p:grpSp>
      <p:sp>
        <p:nvSpPr>
          <p:cNvPr id="12294" name="Прямоугольник 5"/>
          <p:cNvSpPr>
            <a:spLocks noChangeArrowheads="1"/>
          </p:cNvSpPr>
          <p:nvPr/>
        </p:nvSpPr>
        <p:spPr bwMode="auto">
          <a:xfrm>
            <a:off x="5000625" y="500063"/>
            <a:ext cx="2643188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Ми сьогодні</a:t>
            </a: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самі кашу варили.</a:t>
            </a: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Наша каша почорніла,</a:t>
            </a: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Бо на денці підгоріла.</a:t>
            </a: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А ми їли і хвалили –</a:t>
            </a: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Самі ж кашу варили!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 descr="C:\Users\Admin\Desktop\мій клас\PC1903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64323"/>
            <a:ext cx="6715172" cy="503638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1428728" y="5572140"/>
            <a:ext cx="4572000" cy="73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Wave2">
              <a:avLst>
                <a:gd name="adj1" fmla="val 0"/>
                <a:gd name="adj2" fmla="val 0"/>
              </a:avLst>
            </a:prstTxWarp>
            <a:spAutoFit/>
          </a:bodyPr>
          <a:lstStyle/>
          <a:p>
            <a:pPr algn="ctr">
              <a:defRPr/>
            </a:pPr>
            <a:r>
              <a:rPr lang="uk-UA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“Святий Миколай до нас завітав” </a:t>
            </a:r>
            <a:endParaRPr lang="ru-RU" sz="28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6" name="Picture 4" descr="C:\Users\Admin\Desktop\b8e015c31482c7eff54c0567c4ce01c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5429264"/>
            <a:ext cx="1571636" cy="1178727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785813" y="5357813"/>
            <a:ext cx="67151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Виставка – конкурс </a:t>
            </a:r>
          </a:p>
          <a:p>
            <a:pPr algn="ctr"/>
            <a:r>
              <a:rPr lang="uk-UA" sz="2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“Новорічний букет замість ялинки”</a:t>
            </a:r>
            <a:endParaRPr lang="ru-RU" sz="24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Прямоугольник 2"/>
          <p:cNvSpPr>
            <a:spLocks noChangeArrowheads="1"/>
          </p:cNvSpPr>
          <p:nvPr/>
        </p:nvSpPr>
        <p:spPr bwMode="auto">
          <a:xfrm>
            <a:off x="214313" y="428625"/>
            <a:ext cx="64293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ru-RU" sz="24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Ялинко рідна – наша втіха,</a:t>
            </a:r>
            <a:br>
              <a:rPr lang="ru-RU" sz="24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То ж хай вона не знає лиха!”</a:t>
            </a:r>
          </a:p>
        </p:txBody>
      </p:sp>
      <p:pic>
        <p:nvPicPr>
          <p:cNvPr id="14340" name="Picture 4" descr="D:\Фото з телефона\Фото16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250141"/>
            <a:ext cx="5715040" cy="4286281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svitppt.com.ua/images/43/42703/770/img0.jpg">
            <a:hlinkClick r:id="" action="ppaction://noaction" highlightClick="1">
              <a:snd r:embed="rId2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285728"/>
            <a:ext cx="2025398" cy="1517733"/>
          </a:xfrm>
          <a:prstGeom prst="smileyFace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16387" name="Прямоугольник 3"/>
          <p:cNvSpPr>
            <a:spLocks noChangeArrowheads="1"/>
          </p:cNvSpPr>
          <p:nvPr/>
        </p:nvSpPr>
        <p:spPr bwMode="auto">
          <a:xfrm>
            <a:off x="285720" y="500063"/>
            <a:ext cx="492922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ru-RU" sz="20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Здравствуй новорічне свято!</a:t>
            </a:r>
            <a:br>
              <a:rPr lang="ru-RU" sz="20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Сяй ялиночка ясніш!</a:t>
            </a:r>
            <a:br>
              <a:rPr lang="ru-RU" sz="20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Будем гратись, танцювати,</a:t>
            </a:r>
            <a:br>
              <a:rPr lang="ru-RU" sz="20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Грай музико голосніш.</a:t>
            </a:r>
          </a:p>
        </p:txBody>
      </p:sp>
      <p:pic>
        <p:nvPicPr>
          <p:cNvPr id="16388" name="Picture 4" descr="D:\Фото з телефона\Фото1630.jpg"/>
          <p:cNvPicPr>
            <a:picLocks noChangeAspect="1" noChangeArrowheads="1"/>
          </p:cNvPicPr>
          <p:nvPr/>
        </p:nvPicPr>
        <p:blipFill>
          <a:blip r:embed="rId4" cstate="print"/>
          <a:srcRect l="11111" r="26387" b="9257"/>
          <a:stretch>
            <a:fillRect/>
          </a:stretch>
        </p:blipFill>
        <p:spPr bwMode="auto">
          <a:xfrm>
            <a:off x="1285852" y="1928802"/>
            <a:ext cx="4857784" cy="4660933"/>
          </a:xfrm>
          <a:prstGeom prst="round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books.khntusg.com.ua/sites/default/files/podaru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285728"/>
            <a:ext cx="1776400" cy="1562663"/>
          </a:xfrm>
          <a:prstGeom prst="wedgeRoundRectCallout">
            <a:avLst/>
          </a:prstGeom>
          <a:noFill/>
        </p:spPr>
      </p:pic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5000625" y="2000250"/>
            <a:ext cx="257175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>
                <a:latin typeface="Times New Roman" pitchFamily="18" charset="0"/>
                <a:cs typeface="Times New Roman" pitchFamily="18" charset="0"/>
              </a:rPr>
              <a:t>Книги дружать з дітворою,</a:t>
            </a:r>
          </a:p>
          <a:p>
            <a:r>
              <a:rPr lang="uk-UA" sz="2400">
                <a:latin typeface="Times New Roman" pitchFamily="18" charset="0"/>
                <a:cs typeface="Times New Roman" pitchFamily="18" charset="0"/>
              </a:rPr>
              <a:t>Полюби їх у житті-</a:t>
            </a:r>
          </a:p>
          <a:p>
            <a:r>
              <a:rPr lang="uk-UA" sz="2400">
                <a:latin typeface="Times New Roman" pitchFamily="18" charset="0"/>
                <a:cs typeface="Times New Roman" pitchFamily="18" charset="0"/>
              </a:rPr>
              <a:t>І улюблені герої</a:t>
            </a:r>
          </a:p>
          <a:p>
            <a:r>
              <a:rPr lang="uk-UA" sz="2400">
                <a:latin typeface="Times New Roman" pitchFamily="18" charset="0"/>
                <a:cs typeface="Times New Roman" pitchFamily="18" charset="0"/>
              </a:rPr>
              <a:t>Будуть друзями  в путі </a:t>
            </a:r>
            <a:r>
              <a:rPr lang="uk-UA">
                <a:latin typeface="Times New Roman" pitchFamily="18" charset="0"/>
                <a:cs typeface="Times New Roman" pitchFamily="18" charset="0"/>
              </a:rPr>
              <a:t>.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1571625" y="5786438"/>
            <a:ext cx="50006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Акція “Подаруй бібліотеці книгу”</a:t>
            </a:r>
            <a:endParaRPr lang="ru-RU" sz="2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3" name="Picture 5" descr="D:\Фото з телефона\Фото1622.jpg"/>
          <p:cNvPicPr>
            <a:picLocks noChangeAspect="1" noChangeArrowheads="1"/>
          </p:cNvPicPr>
          <p:nvPr/>
        </p:nvPicPr>
        <p:blipFill>
          <a:blip r:embed="rId3" cstate="print"/>
          <a:srcRect t="16842"/>
          <a:stretch>
            <a:fillRect/>
          </a:stretch>
        </p:blipFill>
        <p:spPr bwMode="auto">
          <a:xfrm>
            <a:off x="285720" y="565217"/>
            <a:ext cx="4580166" cy="5078337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  <p:bldP spid="1638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матеріал для блогу\Фото16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071546"/>
            <a:ext cx="5095911" cy="3821934"/>
          </a:xfrm>
          <a:prstGeom prst="round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4786322"/>
            <a:ext cx="63579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Такими  я уявляю </a:t>
            </a:r>
          </a:p>
          <a:p>
            <a:pPr algn="ctr"/>
            <a:r>
              <a:rPr lang="uk-UA" sz="3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герб і прапор Присиваської ОТГ </a:t>
            </a:r>
            <a:endParaRPr lang="ru-RU" sz="3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7"/>
          <p:cNvSpPr txBox="1">
            <a:spLocks noChangeArrowheads="1"/>
          </p:cNvSpPr>
          <p:nvPr/>
        </p:nvSpPr>
        <p:spPr bwMode="auto">
          <a:xfrm>
            <a:off x="2714612" y="1714488"/>
            <a:ext cx="464347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sz="3200" b="1">
                <a:latin typeface="Times New Roman" pitchFamily="18" charset="0"/>
                <a:cs typeface="Times New Roman" pitchFamily="18" charset="0"/>
              </a:rPr>
              <a:t>Нехай  у домі вашім</a:t>
            </a:r>
          </a:p>
          <a:p>
            <a:r>
              <a:rPr lang="uk-UA" sz="3200" b="1">
                <a:latin typeface="Times New Roman" pitchFamily="18" charset="0"/>
                <a:cs typeface="Times New Roman" pitchFamily="18" charset="0"/>
              </a:rPr>
              <a:t>Завжди буде світло,</a:t>
            </a:r>
          </a:p>
          <a:p>
            <a:r>
              <a:rPr lang="uk-UA" sz="3200" b="1">
                <a:latin typeface="Times New Roman" pitchFamily="18" charset="0"/>
                <a:cs typeface="Times New Roman" pitchFamily="18" charset="0"/>
              </a:rPr>
              <a:t>Хай люди усміхаються привітно.</a:t>
            </a:r>
          </a:p>
          <a:p>
            <a:r>
              <a:rPr lang="uk-UA" sz="3200" b="1">
                <a:latin typeface="Times New Roman" pitchFamily="18" charset="0"/>
                <a:cs typeface="Times New Roman" pitchFamily="18" charset="0"/>
              </a:rPr>
              <a:t>Нехай земля квітчає шлях до школи, </a:t>
            </a:r>
          </a:p>
          <a:p>
            <a:r>
              <a:rPr lang="uk-UA" sz="3200" b="1">
                <a:latin typeface="Times New Roman" pitchFamily="18" charset="0"/>
                <a:cs typeface="Times New Roman" pitchFamily="18" charset="0"/>
              </a:rPr>
              <a:t>Здоров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3200" b="1">
                <a:latin typeface="Times New Roman" pitchFamily="18" charset="0"/>
                <a:cs typeface="Times New Roman" pitchFamily="18" charset="0"/>
              </a:rPr>
              <a:t>я Вам, надії та любові.</a:t>
            </a:r>
            <a:endParaRPr lang="ru-RU" sz="32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9" descr="http://mirgif.com/4/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253365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428604"/>
            <a:ext cx="6715125" cy="2071687"/>
          </a:xfrm>
        </p:spPr>
        <p:txBody>
          <a:bodyPr/>
          <a:lstStyle/>
          <a:p>
            <a:pPr algn="ctr" eaLnBrk="1" hangingPunct="1">
              <a:defRPr/>
            </a:pPr>
            <a:r>
              <a:rPr lang="uk-UA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Ласкаво просимо до Павлівської ЗОШ </a:t>
            </a:r>
            <a:r>
              <a:rPr lang="uk-UA" b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b="1" smtClean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I:\11 клас\6 клас\DSC0018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63" y="2286000"/>
            <a:ext cx="5786437" cy="4133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44" y="428604"/>
            <a:ext cx="7429552" cy="785813"/>
          </a:xfrm>
        </p:spPr>
        <p:txBody>
          <a:bodyPr/>
          <a:lstStyle/>
          <a:p>
            <a:pPr algn="ctr" eaLnBrk="1" hangingPunct="1">
              <a:defRPr/>
            </a:pPr>
            <a:r>
              <a:rPr lang="uk-UA" sz="36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Ось, знайомтесь – ми п</a:t>
            </a:r>
            <a:r>
              <a:rPr lang="en-US" sz="36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36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ятий клас</a:t>
            </a:r>
            <a:endParaRPr lang="ru-RU" sz="3600" b="1" smtClean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9" descr="C:\Users\Admin\Desktop\мій клас\P90103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3" y="1285860"/>
            <a:ext cx="5143522" cy="3896618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Box 4"/>
          <p:cNvSpPr txBox="1">
            <a:spLocks noChangeArrowheads="1"/>
          </p:cNvSpPr>
          <p:nvPr/>
        </p:nvSpPr>
        <p:spPr bwMode="auto">
          <a:xfrm>
            <a:off x="3714750" y="5072063"/>
            <a:ext cx="385762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Наш девіз: </a:t>
            </a:r>
          </a:p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Школа - це наш другий дім!</a:t>
            </a:r>
          </a:p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В ньому - кожна днина, </a:t>
            </a:r>
          </a:p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Весело нам в домі тім.</a:t>
            </a:r>
          </a:p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Ми ж - одна родина!</a:t>
            </a:r>
          </a:p>
        </p:txBody>
      </p:sp>
      <p:pic>
        <p:nvPicPr>
          <p:cNvPr id="2050" name="Picture 2" descr="D:\2016 рік\фон\0_69b6d_c8e1d3f3_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84006"/>
            <a:ext cx="1071538" cy="1040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51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9"/>
          <p:cNvGrpSpPr/>
          <p:nvPr/>
        </p:nvGrpSpPr>
        <p:grpSpPr>
          <a:xfrm>
            <a:off x="0" y="285728"/>
            <a:ext cx="1714500" cy="2500335"/>
            <a:chOff x="0" y="285728"/>
            <a:chExt cx="1714500" cy="2500335"/>
          </a:xfrm>
        </p:grpSpPr>
        <p:pic>
          <p:nvPicPr>
            <p:cNvPr id="6154" name="Рисунок 32" descr="C:\Users\Admin\Desktop\мій клас\Фото1586.jpg"/>
            <p:cNvPicPr>
              <a:picLocks noChangeAspect="1" noChangeArrowheads="1"/>
            </p:cNvPicPr>
            <p:nvPr/>
          </p:nvPicPr>
          <p:blipFill>
            <a:blip r:embed="rId2" cstate="print"/>
            <a:srcRect l="62598" t="23560" r="20021" b="36513"/>
            <a:stretch>
              <a:fillRect/>
            </a:stretch>
          </p:blipFill>
          <p:spPr bwMode="auto">
            <a:xfrm>
              <a:off x="357157" y="285728"/>
              <a:ext cx="1214447" cy="2001861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" name="Горизонтальный свиток 36"/>
            <p:cNvSpPr/>
            <p:nvPr/>
          </p:nvSpPr>
          <p:spPr>
            <a:xfrm>
              <a:off x="0" y="1928813"/>
              <a:ext cx="1714500" cy="857250"/>
            </a:xfrm>
            <a:prstGeom prst="horizont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uk-UA" sz="1200" b="1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Азіза дуже вміла, швидко й радо робить діло</a:t>
              </a:r>
              <a:endParaRPr lang="ru-RU" sz="1200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4929191" y="3428999"/>
            <a:ext cx="1428750" cy="2714645"/>
            <a:chOff x="5113423" y="3643314"/>
            <a:chExt cx="1315953" cy="2500329"/>
          </a:xfrm>
        </p:grpSpPr>
        <p:pic>
          <p:nvPicPr>
            <p:cNvPr id="6161" name="Рисунок 40" descr="C:\Users\Admin\Desktop\мій клас\P9010326.JPG"/>
            <p:cNvPicPr>
              <a:picLocks noChangeAspect="1" noChangeArrowheads="1"/>
            </p:cNvPicPr>
            <p:nvPr/>
          </p:nvPicPr>
          <p:blipFill>
            <a:blip r:embed="rId3" cstate="print"/>
            <a:srcRect l="66505" t="34332" r="23779" b="45332"/>
            <a:stretch>
              <a:fillRect/>
            </a:stretch>
          </p:blipFill>
          <p:spPr bwMode="auto">
            <a:xfrm>
              <a:off x="5214942" y="3643314"/>
              <a:ext cx="1101721" cy="1747836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" name="Горизонтальный свиток 41"/>
            <p:cNvSpPr/>
            <p:nvPr/>
          </p:nvSpPr>
          <p:spPr>
            <a:xfrm>
              <a:off x="5113423" y="5286377"/>
              <a:ext cx="1315953" cy="857266"/>
            </a:xfrm>
            <a:prstGeom prst="horizont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uk-UA" sz="1200" b="1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Ганна чудовий голос має. Вона гарно співає</a:t>
              </a:r>
              <a:endParaRPr lang="ru-RU" sz="1200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3929058" y="428604"/>
            <a:ext cx="1571632" cy="2714644"/>
            <a:chOff x="4000500" y="428604"/>
            <a:chExt cx="1571632" cy="2714644"/>
          </a:xfrm>
        </p:grpSpPr>
        <p:pic>
          <p:nvPicPr>
            <p:cNvPr id="6156" name="Рисунок 34" descr="C:\Users\Admin\Desktop\мій клас\Фото1586.jpg"/>
            <p:cNvPicPr>
              <a:picLocks noChangeAspect="1" noChangeArrowheads="1"/>
            </p:cNvPicPr>
            <p:nvPr/>
          </p:nvPicPr>
          <p:blipFill>
            <a:blip r:embed="rId2" cstate="print"/>
            <a:srcRect l="12852" t="19373" r="73427" b="56412"/>
            <a:stretch>
              <a:fillRect/>
            </a:stretch>
          </p:blipFill>
          <p:spPr bwMode="auto">
            <a:xfrm>
              <a:off x="4143372" y="428604"/>
              <a:ext cx="1300162" cy="1928814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" name="Горизонтальный свиток 44"/>
            <p:cNvSpPr/>
            <p:nvPr/>
          </p:nvSpPr>
          <p:spPr>
            <a:xfrm>
              <a:off x="4000500" y="2143125"/>
              <a:ext cx="1571632" cy="1000123"/>
            </a:xfrm>
            <a:prstGeom prst="horizont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uk-UA"/>
                <a:t> </a:t>
              </a:r>
              <a:r>
                <a:rPr lang="uk-UA" sz="1200" b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У Сони і Сабріни гарний друг - Зайда</a:t>
              </a:r>
              <a:endParaRPr lang="ru-RU" sz="12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3143240" y="4000504"/>
            <a:ext cx="1515342" cy="2500311"/>
            <a:chOff x="3500438" y="3857628"/>
            <a:chExt cx="1428750" cy="2357435"/>
          </a:xfrm>
        </p:grpSpPr>
        <p:pic>
          <p:nvPicPr>
            <p:cNvPr id="6159" name="Рисунок 38" descr="C:\Users\Admin\Desktop\мій клас\Фото1586.jpg"/>
            <p:cNvPicPr>
              <a:picLocks noChangeAspect="1" noChangeArrowheads="1"/>
            </p:cNvPicPr>
            <p:nvPr/>
          </p:nvPicPr>
          <p:blipFill>
            <a:blip r:embed="rId2" cstate="print"/>
            <a:srcRect l="40297" t="18460" r="48804" b="62108"/>
            <a:stretch>
              <a:fillRect/>
            </a:stretch>
          </p:blipFill>
          <p:spPr bwMode="auto">
            <a:xfrm>
              <a:off x="3714744" y="3857628"/>
              <a:ext cx="1214435" cy="1928826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" name="Горизонтальный свиток 46"/>
            <p:cNvSpPr/>
            <p:nvPr/>
          </p:nvSpPr>
          <p:spPr>
            <a:xfrm>
              <a:off x="3500438" y="5357813"/>
              <a:ext cx="1428750" cy="857250"/>
            </a:xfrm>
            <a:prstGeom prst="horizont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uk-UA" sz="1200" b="1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Тата й мами любий син Віталій</a:t>
              </a:r>
              <a:endParaRPr lang="ru-RU" sz="1200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5857875" y="214290"/>
            <a:ext cx="1500188" cy="2500335"/>
            <a:chOff x="5857875" y="214290"/>
            <a:chExt cx="1500188" cy="2500335"/>
          </a:xfrm>
        </p:grpSpPr>
        <p:pic>
          <p:nvPicPr>
            <p:cNvPr id="6152" name="Рисунок 30" descr="C:\Users\Admin\Desktop\мій клас\Фото1583.jpg"/>
            <p:cNvPicPr>
              <a:picLocks noChangeAspect="1" noChangeArrowheads="1"/>
            </p:cNvPicPr>
            <p:nvPr/>
          </p:nvPicPr>
          <p:blipFill>
            <a:blip r:embed="rId4" cstate="print"/>
            <a:srcRect l="33760" t="10574" r="35274" b="49194"/>
            <a:stretch>
              <a:fillRect/>
            </a:stretch>
          </p:blipFill>
          <p:spPr bwMode="auto">
            <a:xfrm>
              <a:off x="6000760" y="214290"/>
              <a:ext cx="1285865" cy="1904987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" name="Горизонтальный свиток 47"/>
            <p:cNvSpPr/>
            <p:nvPr/>
          </p:nvSpPr>
          <p:spPr>
            <a:xfrm>
              <a:off x="5857875" y="1928813"/>
              <a:ext cx="1500188" cy="785812"/>
            </a:xfrm>
            <a:prstGeom prst="horizont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uk-UA" sz="1200" b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Кароліна – юна танцівниця</a:t>
              </a:r>
              <a:endParaRPr lang="ru-RU" sz="12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2000232" y="214290"/>
            <a:ext cx="1785950" cy="2857520"/>
            <a:chOff x="1951254" y="214290"/>
            <a:chExt cx="1836976" cy="2939162"/>
          </a:xfrm>
        </p:grpSpPr>
        <p:pic>
          <p:nvPicPr>
            <p:cNvPr id="6153" name="Рисунок 31" descr="C:\Users\Admin\Desktop\мій клас\Фото1586.jpg"/>
            <p:cNvPicPr>
              <a:picLocks noChangeAspect="1" noChangeArrowheads="1"/>
            </p:cNvPicPr>
            <p:nvPr/>
          </p:nvPicPr>
          <p:blipFill>
            <a:blip r:embed="rId2" cstate="print"/>
            <a:srcRect l="23920" t="26495" r="59711" b="45584"/>
            <a:stretch>
              <a:fillRect/>
            </a:stretch>
          </p:blipFill>
          <p:spPr bwMode="auto">
            <a:xfrm>
              <a:off x="2285984" y="214290"/>
              <a:ext cx="1371571" cy="1949340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" name="Горизонтальный свиток 48"/>
            <p:cNvSpPr/>
            <p:nvPr/>
          </p:nvSpPr>
          <p:spPr>
            <a:xfrm>
              <a:off x="1951254" y="1977787"/>
              <a:ext cx="1836976" cy="1175665"/>
            </a:xfrm>
            <a:prstGeom prst="horizont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uk-UA" sz="1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defRPr/>
              </a:pPr>
              <a:r>
                <a:rPr lang="uk-UA" sz="1200" b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Наша </a:t>
              </a:r>
              <a:r>
                <a:rPr lang="uk-UA" sz="1200" b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художниця, розумниця </a:t>
              </a:r>
              <a:r>
                <a:rPr lang="uk-UA" sz="1200" b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наша, просто красуня </a:t>
              </a:r>
            </a:p>
            <a:p>
              <a:pPr algn="ctr">
                <a:defRPr/>
              </a:pPr>
              <a:r>
                <a:rPr lang="uk-UA" sz="1200" b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Сона</a:t>
              </a:r>
              <a:endParaRPr lang="ru-RU" sz="12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0" y="3071810"/>
            <a:ext cx="1643063" cy="2428878"/>
            <a:chOff x="0" y="3071810"/>
            <a:chExt cx="1643063" cy="2428878"/>
          </a:xfrm>
        </p:grpSpPr>
        <p:pic>
          <p:nvPicPr>
            <p:cNvPr id="6155" name="Рисунок 33" descr="C:\Users\Admin\Desktop\мій клас\Фото1586.jpg"/>
            <p:cNvPicPr>
              <a:picLocks noChangeAspect="1" noChangeArrowheads="1"/>
            </p:cNvPicPr>
            <p:nvPr/>
          </p:nvPicPr>
          <p:blipFill>
            <a:blip r:embed="rId2" cstate="print"/>
            <a:srcRect l="84468" t="23363" r="8707" b="64388"/>
            <a:stretch>
              <a:fillRect/>
            </a:stretch>
          </p:blipFill>
          <p:spPr bwMode="auto">
            <a:xfrm>
              <a:off x="214282" y="3071810"/>
              <a:ext cx="1357322" cy="2000254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" name="Горизонтальный свиток 49"/>
            <p:cNvSpPr/>
            <p:nvPr/>
          </p:nvSpPr>
          <p:spPr>
            <a:xfrm>
              <a:off x="0" y="4714875"/>
              <a:ext cx="1643063" cy="785813"/>
            </a:xfrm>
            <a:prstGeom prst="horizont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uk-UA" sz="1200" b="1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Тихий і спокійний, добрий хлопчик Толя </a:t>
              </a:r>
              <a:endParaRPr lang="ru-RU" sz="1200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6286512" y="2857496"/>
            <a:ext cx="1500198" cy="2526649"/>
            <a:chOff x="6286500" y="2786058"/>
            <a:chExt cx="1357313" cy="2286001"/>
          </a:xfrm>
        </p:grpSpPr>
        <p:sp>
          <p:nvSpPr>
            <p:cNvPr id="43" name="Горизонтальный свиток 42"/>
            <p:cNvSpPr/>
            <p:nvPr/>
          </p:nvSpPr>
          <p:spPr>
            <a:xfrm>
              <a:off x="6286500" y="4143371"/>
              <a:ext cx="1357313" cy="928688"/>
            </a:xfrm>
            <a:prstGeom prst="horizont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uk-UA" sz="1200" b="1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Рухливий, непосидючий наш Артур</a:t>
              </a:r>
              <a:r>
                <a:rPr lang="uk-UA" sz="1200" b="1">
                  <a:solidFill>
                    <a:schemeClr val="bg2"/>
                  </a:solidFill>
                </a:rPr>
                <a:t> </a:t>
              </a:r>
              <a:endParaRPr lang="ru-RU" sz="1200" b="1">
                <a:solidFill>
                  <a:schemeClr val="bg2"/>
                </a:solidFill>
              </a:endParaRPr>
            </a:p>
          </p:txBody>
        </p:sp>
        <p:pic>
          <p:nvPicPr>
            <p:cNvPr id="1026" name="Picture 2" descr="H:\Фото1636.jpg"/>
            <p:cNvPicPr>
              <a:picLocks noChangeAspect="1" noChangeArrowheads="1"/>
            </p:cNvPicPr>
            <p:nvPr/>
          </p:nvPicPr>
          <p:blipFill>
            <a:blip r:embed="rId5" cstate="print"/>
            <a:srcRect l="33750" t="27500" r="29687"/>
            <a:stretch>
              <a:fillRect/>
            </a:stretch>
          </p:blipFill>
          <p:spPr bwMode="auto">
            <a:xfrm>
              <a:off x="6429388" y="2786058"/>
              <a:ext cx="1071570" cy="1593617"/>
            </a:xfrm>
            <a:prstGeom prst="roundRect">
              <a:avLst/>
            </a:prstGeom>
            <a:noFill/>
          </p:spPr>
        </p:pic>
      </p:grpSp>
      <p:grpSp>
        <p:nvGrpSpPr>
          <p:cNvPr id="32" name="Группа 31"/>
          <p:cNvGrpSpPr/>
          <p:nvPr/>
        </p:nvGrpSpPr>
        <p:grpSpPr>
          <a:xfrm>
            <a:off x="1571604" y="3429000"/>
            <a:ext cx="1459909" cy="2656128"/>
            <a:chOff x="1714500" y="3286124"/>
            <a:chExt cx="1531327" cy="2786064"/>
          </a:xfrm>
        </p:grpSpPr>
        <p:sp>
          <p:nvSpPr>
            <p:cNvPr id="46" name="Горизонтальный свиток 45"/>
            <p:cNvSpPr/>
            <p:nvPr/>
          </p:nvSpPr>
          <p:spPr>
            <a:xfrm>
              <a:off x="1714500" y="5143500"/>
              <a:ext cx="1531327" cy="928688"/>
            </a:xfrm>
            <a:prstGeom prst="horizont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uk-UA" sz="1200" b="1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Є  чудова мрія  у Сабріни – дарувати радість людям </a:t>
              </a:r>
              <a:endParaRPr lang="ru-RU" sz="1200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27" name="Picture 3" descr="H:\Фото1634.jpg"/>
            <p:cNvPicPr>
              <a:picLocks noChangeAspect="1" noChangeArrowheads="1"/>
            </p:cNvPicPr>
            <p:nvPr/>
          </p:nvPicPr>
          <p:blipFill>
            <a:blip r:embed="rId6" cstate="print"/>
            <a:srcRect l="31818" t="3030" r="29545" b="24243"/>
            <a:stretch>
              <a:fillRect/>
            </a:stretch>
          </p:blipFill>
          <p:spPr bwMode="auto">
            <a:xfrm>
              <a:off x="1836520" y="3286124"/>
              <a:ext cx="1378158" cy="1945635"/>
            </a:xfrm>
            <a:prstGeom prst="round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C:\Users\Admin\Desktop\мій клас\P90103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438" y="500063"/>
            <a:ext cx="6288087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7171" name="TextBox 9"/>
          <p:cNvSpPr txBox="1">
            <a:spLocks noChangeArrowheads="1"/>
          </p:cNvSpPr>
          <p:nvPr/>
        </p:nvSpPr>
        <p:spPr bwMode="auto">
          <a:xfrm>
            <a:off x="1285875" y="5429250"/>
            <a:ext cx="50006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Перший урок “ Я люблю Україну”</a:t>
            </a:r>
          </a:p>
          <a:p>
            <a:pPr algn="ctr"/>
            <a:r>
              <a:rPr lang="uk-UA" sz="2400" b="1">
                <a:latin typeface="Times New Roman" pitchFamily="18" charset="0"/>
                <a:cs typeface="Times New Roman" pitchFamily="18" charset="0"/>
              </a:rPr>
              <a:t>Діти України за мир! </a:t>
            </a:r>
            <a:endParaRPr lang="ru-RU" sz="24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C:\Users\Admin\Desktop\мій клас\P9210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9" y="357166"/>
            <a:ext cx="6072230" cy="4523246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8195" name="TextBox 9"/>
          <p:cNvSpPr txBox="1">
            <a:spLocks noChangeArrowheads="1"/>
          </p:cNvSpPr>
          <p:nvPr/>
        </p:nvSpPr>
        <p:spPr bwMode="auto">
          <a:xfrm>
            <a:off x="642910" y="5072074"/>
            <a:ext cx="678661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InflateTop">
              <a:avLst/>
            </a:prstTxWarp>
            <a:spAutoFit/>
          </a:bodyPr>
          <a:lstStyle/>
          <a:p>
            <a:pPr algn="ctr">
              <a:defRPr/>
            </a:pPr>
            <a:r>
              <a:rPr lang="uk-UA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Конкурс віршів</a:t>
            </a:r>
          </a:p>
          <a:p>
            <a:pPr algn="ctr">
              <a:defRPr/>
            </a:pPr>
            <a:r>
              <a:rPr lang="uk-UA" sz="2400" b="1">
                <a:latin typeface="Times New Roman" pitchFamily="18" charset="0"/>
                <a:cs typeface="Times New Roman" pitchFamily="18" charset="0"/>
              </a:rPr>
              <a:t> “Наша земля  - Україна”</a:t>
            </a:r>
            <a:endParaRPr lang="ru-RU" sz="24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571472" y="452400"/>
            <a:ext cx="5230457" cy="6013986"/>
            <a:chOff x="571472" y="452400"/>
            <a:chExt cx="5230457" cy="6013986"/>
          </a:xfrm>
        </p:grpSpPr>
        <p:pic>
          <p:nvPicPr>
            <p:cNvPr id="9218" name="Picture 4" descr="C:\Users\Admin\Desktop\мій клас\Фото1583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71472" y="452400"/>
              <a:ext cx="4500591" cy="6000788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63500"/>
            </a:effectLst>
          </p:spPr>
        </p:pic>
        <p:pic>
          <p:nvPicPr>
            <p:cNvPr id="9219" name="Рисунок 5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9699067">
              <a:off x="3928679" y="5120186"/>
              <a:ext cx="1873250" cy="134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31750"/>
            </a:effectLst>
          </p:spPr>
        </p:pic>
      </p:grpSp>
      <p:sp>
        <p:nvSpPr>
          <p:cNvPr id="9220" name="TextBox 4"/>
          <p:cNvSpPr txBox="1">
            <a:spLocks noChangeArrowheads="1"/>
          </p:cNvSpPr>
          <p:nvPr/>
        </p:nvSpPr>
        <p:spPr bwMode="auto">
          <a:xfrm>
            <a:off x="5214938" y="2071688"/>
            <a:ext cx="22860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Акція</a:t>
            </a:r>
          </a:p>
          <a:p>
            <a:pPr algn="ctr"/>
            <a:r>
              <a:rPr lang="uk-UA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“Оберіг для солдат своїми руками”</a:t>
            </a:r>
            <a:endParaRPr lang="ru-RU" sz="24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C:\Users\Admin\Desktop\мій клас\Фото15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285728"/>
            <a:ext cx="2928941" cy="390525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  <a:scene3d>
            <a:camera prst="obliqueTopRight"/>
            <a:lightRig rig="threePt" dir="t"/>
          </a:scene3d>
        </p:spPr>
      </p:pic>
      <p:pic>
        <p:nvPicPr>
          <p:cNvPr id="10243" name="Picture 7" descr="C:\Users\Admin\Desktop\мій клас\Фото15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571612"/>
            <a:ext cx="4143404" cy="310755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5" name="Рисунок 4" descr="Малюнок козаків в атаці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3857628"/>
            <a:ext cx="1867747" cy="142876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10245" name="Прямоугольник 5"/>
          <p:cNvSpPr>
            <a:spLocks noChangeArrowheads="1"/>
          </p:cNvSpPr>
          <p:nvPr/>
        </p:nvSpPr>
        <p:spPr bwMode="auto">
          <a:xfrm>
            <a:off x="1143000" y="4714875"/>
            <a:ext cx="28575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perspectiveLeft"/>
              <a:lightRig rig="threePt" dir="t"/>
            </a:scene3d>
          </a:bodyPr>
          <a:lstStyle/>
          <a:p>
            <a:pPr algn="ctr">
              <a:defRPr/>
            </a:pPr>
            <a:r>
              <a:rPr lang="uk-UA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“Тої слави козацької повік не забудемо”</a:t>
            </a:r>
          </a:p>
          <a:p>
            <a:pPr algn="ctr">
              <a:defRPr/>
            </a:pPr>
            <a:r>
              <a:rPr lang="uk-UA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– реквієм </a:t>
            </a:r>
            <a:endParaRPr lang="ru-RU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C:\Users\Admin\Desktop\мій клас\IMG_39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75" y="3286125"/>
            <a:ext cx="4000500" cy="300037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  <a:scene3d>
            <a:camera prst="perspectiveLeft"/>
            <a:lightRig rig="threePt" dir="t"/>
          </a:scene3d>
        </p:spPr>
      </p:pic>
      <p:pic>
        <p:nvPicPr>
          <p:cNvPr id="11267" name="Picture 5" descr="C:\Users\Admin\Desktop\мій клас\Фото15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428625"/>
            <a:ext cx="4143375" cy="310832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11268" name="TextBox 4"/>
          <p:cNvSpPr txBox="1">
            <a:spLocks noChangeArrowheads="1"/>
          </p:cNvSpPr>
          <p:nvPr/>
        </p:nvSpPr>
        <p:spPr bwMode="auto">
          <a:xfrm>
            <a:off x="4643438" y="1071563"/>
            <a:ext cx="292893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Маскувальна сітка для солдат</a:t>
            </a:r>
            <a:endParaRPr lang="ru-RU" sz="28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9" name="TextBox 5"/>
          <p:cNvSpPr txBox="1">
            <a:spLocks noChangeArrowheads="1"/>
          </p:cNvSpPr>
          <p:nvPr/>
        </p:nvSpPr>
        <p:spPr bwMode="auto">
          <a:xfrm>
            <a:off x="214282" y="4071942"/>
            <a:ext cx="2857531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Незабутні сторінки історії.</a:t>
            </a:r>
          </a:p>
          <a:p>
            <a:r>
              <a:rPr lang="uk-UA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Виховна година</a:t>
            </a:r>
          </a:p>
          <a:p>
            <a:r>
              <a:rPr lang="uk-UA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“Пам</a:t>
            </a:r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ять серця” </a:t>
            </a:r>
          </a:p>
          <a:p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11269" grpId="0"/>
    </p:bldLst>
  </p:timing>
</p:sld>
</file>

<file path=ppt/theme/theme1.xml><?xml version="1.0" encoding="utf-8"?>
<a:theme xmlns:a="http://schemas.openxmlformats.org/drawingml/2006/main" name="Кимоно">
  <a:themeElements>
    <a:clrScheme name="Кимоно 1">
      <a:dk1>
        <a:srgbClr val="2F1311"/>
      </a:dk1>
      <a:lt1>
        <a:srgbClr val="C16059"/>
      </a:lt1>
      <a:dk2>
        <a:srgbClr val="F7D47D"/>
      </a:dk2>
      <a:lt2>
        <a:srgbClr val="000000"/>
      </a:lt2>
      <a:accent1>
        <a:srgbClr val="D5B781"/>
      </a:accent1>
      <a:accent2>
        <a:srgbClr val="79AF7D"/>
      </a:accent2>
      <a:accent3>
        <a:srgbClr val="DDB6B5"/>
      </a:accent3>
      <a:accent4>
        <a:srgbClr val="270E0D"/>
      </a:accent4>
      <a:accent5>
        <a:srgbClr val="E7D8C1"/>
      </a:accent5>
      <a:accent6>
        <a:srgbClr val="6D9E71"/>
      </a:accent6>
      <a:hlink>
        <a:srgbClr val="F0B854"/>
      </a:hlink>
      <a:folHlink>
        <a:srgbClr val="DC893E"/>
      </a:folHlink>
    </a:clrScheme>
    <a:fontScheme name="Кимоно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имоно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1668</TotalTime>
  <Words>285</Words>
  <Application>Microsoft Office PowerPoint</Application>
  <PresentationFormat>Экран (4:3)</PresentationFormat>
  <Paragraphs>56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Кимоно</vt:lpstr>
      <vt:lpstr> </vt:lpstr>
      <vt:lpstr>Ласкаво просимо до Павлівської ЗОШ  </vt:lpstr>
      <vt:lpstr>Ось, знайомтесь – ми п’ятий клас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Admin</cp:lastModifiedBy>
  <dcterms:created xsi:type="dcterms:W3CDTF">2012-09-30T15:07:11Z</dcterms:created>
  <dcterms:modified xsi:type="dcterms:W3CDTF">2017-02-07T20:07:23Z</dcterms:modified>
</cp:coreProperties>
</file>