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52" r:id="rId2"/>
    <p:sldId id="378" r:id="rId3"/>
    <p:sldId id="368" r:id="rId4"/>
    <p:sldId id="371" r:id="rId5"/>
    <p:sldId id="372" r:id="rId6"/>
    <p:sldId id="376" r:id="rId7"/>
    <p:sldId id="375" r:id="rId8"/>
    <p:sldId id="360" r:id="rId9"/>
    <p:sldId id="377" r:id="rId10"/>
    <p:sldId id="361" r:id="rId11"/>
    <p:sldId id="343" r:id="rId12"/>
    <p:sldId id="296" r:id="rId13"/>
    <p:sldId id="337" r:id="rId14"/>
    <p:sldId id="369" r:id="rId15"/>
    <p:sldId id="311" r:id="rId16"/>
    <p:sldId id="304" r:id="rId17"/>
    <p:sldId id="312" r:id="rId18"/>
    <p:sldId id="307" r:id="rId19"/>
    <p:sldId id="370" r:id="rId20"/>
    <p:sldId id="353" r:id="rId21"/>
    <p:sldId id="379" r:id="rId22"/>
    <p:sldId id="349" r:id="rId23"/>
    <p:sldId id="386" r:id="rId24"/>
    <p:sldId id="380" r:id="rId25"/>
    <p:sldId id="381" r:id="rId26"/>
    <p:sldId id="382" r:id="rId27"/>
    <p:sldId id="385" r:id="rId28"/>
    <p:sldId id="388" r:id="rId29"/>
    <p:sldId id="384" r:id="rId30"/>
    <p:sldId id="387" r:id="rId31"/>
    <p:sldId id="383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073F22"/>
    <a:srgbClr val="FFCC00"/>
    <a:srgbClr val="66FFFF"/>
    <a:srgbClr val="FF0000"/>
    <a:srgbClr val="99FF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99" autoAdjust="0"/>
    <p:restoredTop sz="86396" autoAdjust="0"/>
  </p:normalViewPr>
  <p:slideViewPr>
    <p:cSldViewPr>
      <p:cViewPr varScale="1">
        <p:scale>
          <a:sx n="76" d="100"/>
          <a:sy n="76" d="100"/>
        </p:scale>
        <p:origin x="108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AC6FC6F-8964-4050-9A42-AC83B49E1C13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812387F-2121-458B-BBC3-69CA1B55E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F3066F-6D69-4B49-9D74-CBB28B02CF4B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2387F-2121-458B-BBC3-69CA1B55E77F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81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FC433F-127E-4A1F-A669-E3B01630273E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3786F-F573-4204-8869-2FF48595D9B0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2387F-2121-458B-BBC3-69CA1B55E77F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13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FD4F-B803-4428-B717-D65EEFAB12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71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3485C-CCDD-40FF-BC84-98AD09316F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61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E3BA1-F55A-4CBF-A0F0-3389A4F398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24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B7C9B-9F9C-494E-9A37-EF3A403E5C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86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044D-3D65-47C2-8748-0A464A7EC7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99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A5FE-2EC2-444A-A368-5AFAB54D76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73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20547-85B4-483F-A7F7-C5599F97FF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36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B23ED-9673-4A60-AD6F-69F3F87FD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85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C3CF-E743-49D6-A27A-3C95D661FF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57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E61A-625F-4F52-A69B-204C3379F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80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29288-2861-4B3E-AFA4-1790862AA0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78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E7A42-7919-499D-9237-4C664FCEF4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71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9EC1-9298-4F78-8AC1-81F312FCC7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47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5F29-BCEA-41E0-A2AC-B4F99DF5C2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71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B58525F-935E-4F25-B4A4-85A13E5390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D:\freizeit\nemeckaya-pesnya-guten-tag-guten-tag_(mp3.cc).mp3" TargetMode="Externa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D:\freizeit\Stunde%2032%20Ub%203.mp3" TargetMode="External"/><Relationship Id="rId1" Type="http://schemas.microsoft.com/office/2007/relationships/media" Target="file:///D:\freizeit\Stunde%2032%20Ub%203.mp3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file:///D:\freizeit\Wenn%20du%20fr&#246;hlich%20bist%20dann%20klatsche%20in%20die%20Hand%20-%20Kinderreime%20(2).mp4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altLang="ru-RU" smtClean="0"/>
          </a:p>
        </p:txBody>
      </p:sp>
      <p:pic>
        <p:nvPicPr>
          <p:cNvPr id="3075" name="Содержимое 4" descr="Intro_Deutsch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9144000" cy="6192838"/>
          </a:xfrm>
        </p:spPr>
      </p:pic>
      <p:pic>
        <p:nvPicPr>
          <p:cNvPr id="4" name="nemeckaya-pesnya-guten-tag-guten-tag_(mp3.cc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>
                  <p14:trim end="36742.8571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589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13787" cy="1700213"/>
          </a:xfrm>
          <a:solidFill>
            <a:srgbClr val="92D050"/>
          </a:solidFill>
        </p:spPr>
        <p:txBody>
          <a:bodyPr/>
          <a:lstStyle/>
          <a:p>
            <a:r>
              <a:rPr lang="en-US" altLang="ru-RU" sz="5400" b="1" smtClean="0">
                <a:solidFill>
                  <a:srgbClr val="FFFF00"/>
                </a:solidFill>
              </a:rPr>
              <a:t>Im Fr</a:t>
            </a:r>
            <a:r>
              <a:rPr lang="de-DE" altLang="ru-RU" sz="5400" b="1" smtClean="0">
                <a:solidFill>
                  <a:srgbClr val="FFFF00"/>
                </a:solidFill>
              </a:rPr>
              <a:t>ühling können die Kinder</a:t>
            </a:r>
            <a:endParaRPr lang="ru-RU" altLang="ru-RU" sz="5400" b="1" smtClean="0">
              <a:solidFill>
                <a:srgbClr val="FFFF00"/>
              </a:solidFill>
            </a:endParaRPr>
          </a:p>
        </p:txBody>
      </p:sp>
      <p:pic>
        <p:nvPicPr>
          <p:cNvPr id="29700" name="Рисунок 5" descr="polza-velosipeda-dlya-detey-05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5040313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88024" y="0"/>
            <a:ext cx="4355976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u="sng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Skateboard </a:t>
            </a:r>
            <a:r>
              <a:rPr lang="en-US" sz="3200" b="1" u="sng" dirty="0" err="1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fahren</a:t>
            </a:r>
            <a:endParaRPr lang="ru-RU" sz="3200" b="1" u="sng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5949280"/>
            <a:ext cx="4788024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de-DE" sz="5400" b="1" u="sng" dirty="0">
                <a:solidFill>
                  <a:srgbClr val="00B050"/>
                </a:solidFill>
                <a:latin typeface="Arial" charset="0"/>
              </a:rPr>
              <a:t>Rad fahren</a:t>
            </a:r>
            <a:endParaRPr lang="ru-RU" sz="5400" b="1" u="sng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8434" name="Содержимое 12" descr="cкейт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88" y="549275"/>
            <a:ext cx="4367212" cy="4525963"/>
          </a:xfrm>
        </p:spPr>
      </p:pic>
      <p:pic>
        <p:nvPicPr>
          <p:cNvPr id="29699" name="Рисунок 4" descr="104311107_4171694_rolikovie_konki_dlya_devoche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50165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1403350" y="1125538"/>
            <a:ext cx="1944688" cy="1446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4400" b="1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Inliner</a:t>
            </a:r>
            <a:r>
              <a:rPr lang="de-DE" sz="4400" b="1" u="sng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fahren</a:t>
            </a:r>
            <a:endParaRPr lang="ru-RU" sz="4400" b="1" u="sng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0" y="5876925"/>
            <a:ext cx="8893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6000" u="sng">
                <a:solidFill>
                  <a:srgbClr val="FFFF00"/>
                </a:solidFill>
              </a:rPr>
              <a:t>fernsehen</a:t>
            </a:r>
            <a:r>
              <a:rPr lang="en-US" altLang="ru-RU" sz="6000">
                <a:solidFill>
                  <a:srgbClr val="FFFF00"/>
                </a:solidFill>
              </a:rPr>
              <a:t> </a:t>
            </a:r>
            <a:endParaRPr lang="ru-RU" altLang="ru-RU" sz="6000" i="1">
              <a:solidFill>
                <a:srgbClr val="FFFF00"/>
              </a:solidFill>
            </a:endParaRPr>
          </a:p>
        </p:txBody>
      </p:sp>
      <p:pic>
        <p:nvPicPr>
          <p:cNvPr id="14339" name="Содержимое 4" descr="ТЕЛЕВІЗОР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0"/>
            <a:ext cx="8351837" cy="5969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44675"/>
          </a:xfrm>
        </p:spPr>
        <p:txBody>
          <a:bodyPr/>
          <a:lstStyle/>
          <a:p>
            <a:pPr eaLnBrk="1" hangingPunct="1"/>
            <a:r>
              <a:rPr lang="de-DE" altLang="ru-RU" sz="8000" b="1" smtClean="0">
                <a:solidFill>
                  <a:schemeClr val="bg1"/>
                </a:solidFill>
              </a:rPr>
              <a:t>Bücher </a:t>
            </a:r>
            <a:r>
              <a:rPr lang="en-US" altLang="ru-RU" sz="8000" b="1" smtClean="0">
                <a:solidFill>
                  <a:schemeClr val="bg1"/>
                </a:solidFill>
              </a:rPr>
              <a:t>lesen</a:t>
            </a:r>
            <a:endParaRPr lang="ru-RU" altLang="ru-RU" sz="8000" b="1" smtClean="0">
              <a:solidFill>
                <a:schemeClr val="bg1"/>
              </a:solidFill>
            </a:endParaRPr>
          </a:p>
        </p:txBody>
      </p:sp>
      <p:pic>
        <p:nvPicPr>
          <p:cNvPr id="13317" name="Picture 5" descr="https://img08.rl0.ru/43b2ad636251c7b497f93e164236bb75/c800x533/spacefacts.ru/uploads/posts/2014-08/1407600986_chtenie.jpg.pagespeed.ce.VFY6X-I_Z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ru-RU" sz="7200" b="1" smtClean="0">
                <a:solidFill>
                  <a:schemeClr val="bg1"/>
                </a:solidFill>
              </a:rPr>
              <a:t>Musik hören</a:t>
            </a:r>
            <a:endParaRPr lang="ru-RU" altLang="ru-RU" sz="7200" b="1" smtClean="0">
              <a:solidFill>
                <a:schemeClr val="bg1"/>
              </a:solidFill>
            </a:endParaRPr>
          </a:p>
        </p:txBody>
      </p:sp>
      <p:pic>
        <p:nvPicPr>
          <p:cNvPr id="16387" name="Содержимое 4" descr="depositphotos_8759225-Girl-with-headphon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175" y="1600200"/>
            <a:ext cx="73596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i-na-kompyut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640762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57606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73F2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Computerspiele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73F2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7107" name="Picture 3" descr="http://misspopova.com/wp-content/uploads/2014/11/reb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7775575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0"/>
            <a:ext cx="37079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73F2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spielen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73F2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0"/>
            <a:ext cx="356388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73F2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machen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73F2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pPr eaLnBrk="1" hangingPunct="1"/>
            <a:r>
              <a:rPr lang="de-DE" altLang="ru-RU" sz="8000" b="1" smtClean="0">
                <a:solidFill>
                  <a:srgbClr val="FFFF00"/>
                </a:solidFill>
              </a:rPr>
              <a:t>Gitarre spielen</a:t>
            </a:r>
            <a:endParaRPr lang="ru-RU" altLang="ru-RU" sz="8000" b="1" smtClean="0">
              <a:solidFill>
                <a:srgbClr val="FFFF00"/>
              </a:solidFill>
            </a:endParaRPr>
          </a:p>
        </p:txBody>
      </p:sp>
      <p:pic>
        <p:nvPicPr>
          <p:cNvPr id="18435" name="Рисунок 4" descr="55428-849x565-Happy-guitari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0867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9138"/>
          </a:xfrm>
        </p:spPr>
        <p:txBody>
          <a:bodyPr/>
          <a:lstStyle/>
          <a:p>
            <a:pPr eaLnBrk="1" hangingPunct="1"/>
            <a:r>
              <a:rPr lang="de-DE" altLang="ru-RU" sz="8800" b="1" smtClean="0">
                <a:solidFill>
                  <a:srgbClr val="002060"/>
                </a:solidFill>
              </a:rPr>
              <a:t>schwimmen</a:t>
            </a:r>
            <a:endParaRPr lang="ru-RU" altLang="ru-RU" sz="8800" b="1" smtClean="0">
              <a:solidFill>
                <a:srgbClr val="002060"/>
              </a:solidFill>
            </a:endParaRPr>
          </a:p>
        </p:txBody>
      </p:sp>
      <p:pic>
        <p:nvPicPr>
          <p:cNvPr id="19459" name="Содержимое 4" descr="плавання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7993063" cy="4899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079500"/>
          </a:xfrm>
        </p:spPr>
        <p:txBody>
          <a:bodyPr/>
          <a:lstStyle/>
          <a:p>
            <a:pPr eaLnBrk="1" hangingPunct="1"/>
            <a:r>
              <a:rPr lang="de-DE" altLang="ru-RU" sz="9600" b="1" smtClean="0">
                <a:solidFill>
                  <a:srgbClr val="002060"/>
                </a:solidFill>
              </a:rPr>
              <a:t>Tennis spielen</a:t>
            </a:r>
            <a:endParaRPr lang="ru-RU" altLang="ru-RU" sz="9600" b="1" smtClean="0">
              <a:solidFill>
                <a:srgbClr val="002060"/>
              </a:solidFill>
            </a:endParaRPr>
          </a:p>
        </p:txBody>
      </p:sp>
      <p:pic>
        <p:nvPicPr>
          <p:cNvPr id="61444" name="Picture 4" descr="2423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8351837" cy="540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44675"/>
          </a:xfrm>
        </p:spPr>
        <p:txBody>
          <a:bodyPr/>
          <a:lstStyle/>
          <a:p>
            <a:pPr eaLnBrk="1" hangingPunct="1"/>
            <a:r>
              <a:rPr lang="de-DE" altLang="ru-RU" sz="8800" b="1" smtClean="0">
                <a:solidFill>
                  <a:schemeClr val="tx1"/>
                </a:solidFill>
              </a:rPr>
              <a:t> </a:t>
            </a:r>
            <a:r>
              <a:rPr lang="de-DE" altLang="ru-RU" sz="8800" b="1" smtClean="0">
                <a:solidFill>
                  <a:srgbClr val="FFFF00"/>
                </a:solidFill>
              </a:rPr>
              <a:t>Fußball spielen</a:t>
            </a:r>
            <a:endParaRPr lang="ru-RU" altLang="ru-RU" sz="8800" b="1" smtClean="0">
              <a:solidFill>
                <a:srgbClr val="FFFF00"/>
              </a:solidFill>
            </a:endParaRPr>
          </a:p>
        </p:txBody>
      </p:sp>
      <p:pic>
        <p:nvPicPr>
          <p:cNvPr id="21507" name="Содержимое 4" descr="футбол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76375"/>
            <a:ext cx="7921625" cy="5178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ВОЛЕЙБО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6327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5517232"/>
            <a:ext cx="7488831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de-AT" sz="66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Volleyball spielen</a:t>
            </a:r>
            <a:endParaRPr lang="ru-RU" sz="6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107504" y="1557338"/>
            <a:ext cx="8640961" cy="4679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8532"/>
              </a:avLst>
            </a:prstTxWarp>
            <a:scene3d>
              <a:camera prst="legacyPerspectiveFront">
                <a:rot lat="1799995" lon="1500000" rev="0"/>
              </a:camera>
              <a:lightRig rig="legacyFlat3" dir="t"/>
            </a:scene3d>
            <a:sp3d extrusionH="430200" prstMaterial="legacyMatte">
              <a:extrusionClr>
                <a:srgbClr val="6600CC"/>
              </a:extrusionClr>
              <a:contourClr>
                <a:srgbClr val="00B0F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Impact" panose="020B0806030902050204" pitchFamily="34" charset="0"/>
              </a:rPr>
              <a:t>In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Impact" panose="020B0806030902050204" pitchFamily="34" charset="0"/>
              </a:rPr>
              <a:t>meiner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Impact" panose="020B0806030902050204" pitchFamily="34" charset="0"/>
              </a:rPr>
              <a:t> </a:t>
            </a:r>
          </a:p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Impact" panose="020B0806030902050204" pitchFamily="34" charset="0"/>
              </a:rPr>
              <a:t>Freizeit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B0F0"/>
              </a:solidFill>
              <a:latin typeface="Impact" panose="020B0806030902050204" pitchFamily="34" charset="0"/>
            </a:endParaRPr>
          </a:p>
          <a:p>
            <a:pPr algn="ctr"/>
            <a:endParaRPr lang="ru-RU" sz="3600" kern="10" dirty="0">
              <a:ln w="9525">
                <a:round/>
                <a:headEnd/>
                <a:tailEnd/>
              </a:ln>
              <a:solidFill>
                <a:srgbClr val="00B0F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5" descr="69855_d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930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869160"/>
            <a:ext cx="8784975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de-DE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Diese Kinder</a:t>
            </a:r>
            <a:r>
              <a:rPr lang="de-DE" sz="4000" b="1" u="sng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haben</a:t>
            </a:r>
            <a:r>
              <a:rPr lang="de-DE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de-DE" sz="4000" b="1" u="sng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keine Zeit für</a:t>
            </a:r>
            <a:r>
              <a:rPr lang="de-DE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 ihre Hobbys. </a:t>
            </a:r>
          </a:p>
          <a:p>
            <a:pPr algn="ctr" eaLnBrk="1" hangingPunct="1">
              <a:defRPr/>
            </a:pPr>
            <a:r>
              <a:rPr lang="de-DE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Sie lernen in der Schule 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0"/>
            <a:ext cx="8856984" cy="1569660"/>
          </a:xfrm>
          <a:prstGeom prst="rect">
            <a:avLst/>
          </a:prstGeom>
          <a:solidFill>
            <a:srgbClr val="073F22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A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Aber nach der Schule oder am Wochenende haben sie</a:t>
            </a:r>
            <a:endParaRPr lang="de-AT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de-A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und können  alles machen,  was sie wollen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" name="Рисунок 5" descr="школі кінець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776287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7984" y="476672"/>
            <a:ext cx="47160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AT" sz="3600" b="1" u="sng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viel Freizeit</a:t>
            </a:r>
            <a:endParaRPr lang="ru-RU" sz="36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412875"/>
            <a:ext cx="25304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" descr="5362ef93e0bde245748f149c377317a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2281237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3" descr="5617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0"/>
            <a:ext cx="271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4" descr="_Shahmati_grossmeyster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7338"/>
            <a:ext cx="53752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5" descr="c6843bc88df1805b44c019b93226227d_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2636837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i025p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05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7" descr="wellnessurlaub-bayerischer-wald-reiten-reiterho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2381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8" descr="wolleyball_gri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2420938"/>
            <a:ext cx="1276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0" descr="3d110769a47fd242e07aa7cc2d3fede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161925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1" descr="35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75163"/>
            <a:ext cx="3851275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2" descr="21589-otkrytki-bassey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881563"/>
            <a:ext cx="2627312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/>
          <a:lstStyle/>
          <a:p>
            <a:r>
              <a:rPr lang="de-DE" altLang="ru-RU" b="1" dirty="0"/>
              <a:t/>
            </a:r>
            <a:br>
              <a:rPr lang="de-DE" altLang="ru-RU" b="1" dirty="0"/>
            </a:br>
            <a:r>
              <a:rPr lang="de-DE" altLang="ru-RU" sz="3600" b="1" dirty="0" smtClean="0"/>
              <a:t>Lies und merke dir die Konjugation des Verbs „fernsehen“</a:t>
            </a:r>
            <a:endParaRPr lang="ru-RU" altLang="ru-RU" sz="3600" b="1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0" y="1916113"/>
            <a:ext cx="8686800" cy="4210050"/>
          </a:xfrm>
        </p:spPr>
        <p:txBody>
          <a:bodyPr/>
          <a:lstStyle/>
          <a:p>
            <a:r>
              <a:rPr lang="de-DE" altLang="ru-RU" b="1" dirty="0" smtClean="0"/>
              <a:t>Ich </a:t>
            </a:r>
            <a:r>
              <a:rPr lang="de-DE" altLang="ru-RU" b="1" dirty="0" smtClean="0">
                <a:solidFill>
                  <a:srgbClr val="FFFF00"/>
                </a:solidFill>
              </a:rPr>
              <a:t>       </a:t>
            </a:r>
            <a:r>
              <a:rPr lang="de-DE" altLang="ru-RU" b="1" dirty="0" smtClean="0">
                <a:solidFill>
                  <a:srgbClr val="009900"/>
                </a:solidFill>
              </a:rPr>
              <a:t>sehe</a:t>
            </a:r>
            <a:r>
              <a:rPr lang="de-DE" altLang="ru-RU" b="1" dirty="0" smtClean="0"/>
              <a:t> oft</a:t>
            </a:r>
          </a:p>
          <a:p>
            <a:r>
              <a:rPr lang="de-DE" altLang="ru-RU" b="1" dirty="0" smtClean="0"/>
              <a:t>Du </a:t>
            </a:r>
            <a:r>
              <a:rPr lang="de-DE" altLang="ru-RU" b="1" dirty="0" smtClean="0">
                <a:solidFill>
                  <a:srgbClr val="FFFF00"/>
                </a:solidFill>
              </a:rPr>
              <a:t>         </a:t>
            </a:r>
            <a:r>
              <a:rPr lang="de-DE" altLang="ru-RU" b="1" dirty="0" smtClean="0">
                <a:solidFill>
                  <a:srgbClr val="009900"/>
                </a:solidFill>
              </a:rPr>
              <a:t>siehst</a:t>
            </a:r>
            <a:r>
              <a:rPr lang="de-DE" altLang="ru-RU" b="1" dirty="0" smtClean="0"/>
              <a:t> oft </a:t>
            </a:r>
          </a:p>
          <a:p>
            <a:r>
              <a:rPr lang="de-DE" altLang="ru-RU" b="1" dirty="0" smtClean="0"/>
              <a:t>Er, sie, es </a:t>
            </a:r>
            <a:r>
              <a:rPr lang="de-DE" altLang="ru-RU" b="1" dirty="0" smtClean="0">
                <a:solidFill>
                  <a:srgbClr val="FFFF00"/>
                </a:solidFill>
              </a:rPr>
              <a:t>         </a:t>
            </a:r>
            <a:r>
              <a:rPr lang="de-DE" altLang="ru-RU" b="1" dirty="0" smtClean="0">
                <a:solidFill>
                  <a:srgbClr val="009900"/>
                </a:solidFill>
              </a:rPr>
              <a:t>sieht</a:t>
            </a:r>
            <a:r>
              <a:rPr lang="de-DE" altLang="ru-RU" b="1" dirty="0" smtClean="0"/>
              <a:t> oft </a:t>
            </a:r>
          </a:p>
          <a:p>
            <a:endParaRPr lang="de-DE" altLang="ru-RU" b="1" dirty="0" smtClean="0"/>
          </a:p>
          <a:p>
            <a:r>
              <a:rPr lang="de-DE" altLang="ru-RU" b="1" dirty="0" smtClean="0"/>
              <a:t>Wir </a:t>
            </a:r>
            <a:r>
              <a:rPr lang="de-DE" altLang="ru-RU" b="1" dirty="0" smtClean="0">
                <a:solidFill>
                  <a:srgbClr val="FFFF00"/>
                </a:solidFill>
              </a:rPr>
              <a:t>         </a:t>
            </a:r>
            <a:r>
              <a:rPr lang="de-DE" altLang="ru-RU" b="1" dirty="0" smtClean="0">
                <a:solidFill>
                  <a:srgbClr val="009900"/>
                </a:solidFill>
              </a:rPr>
              <a:t>sehen</a:t>
            </a:r>
            <a:r>
              <a:rPr lang="de-DE" altLang="ru-RU" b="1" dirty="0" smtClean="0"/>
              <a:t> oft </a:t>
            </a:r>
          </a:p>
          <a:p>
            <a:r>
              <a:rPr lang="de-DE" altLang="ru-RU" b="1" dirty="0" smtClean="0"/>
              <a:t>Ihr </a:t>
            </a:r>
            <a:r>
              <a:rPr lang="de-DE" altLang="ru-RU" b="1" dirty="0" smtClean="0">
                <a:solidFill>
                  <a:srgbClr val="FFFF00"/>
                </a:solidFill>
              </a:rPr>
              <a:t>        </a:t>
            </a:r>
            <a:r>
              <a:rPr lang="de-DE" altLang="ru-RU" b="1" dirty="0" smtClean="0">
                <a:solidFill>
                  <a:srgbClr val="009900"/>
                </a:solidFill>
              </a:rPr>
              <a:t>seht</a:t>
            </a:r>
            <a:r>
              <a:rPr lang="de-DE" altLang="ru-RU" b="1" dirty="0" smtClean="0"/>
              <a:t> oft </a:t>
            </a:r>
          </a:p>
          <a:p>
            <a:r>
              <a:rPr lang="de-DE" altLang="ru-RU" b="1" dirty="0" smtClean="0"/>
              <a:t>Sie </a:t>
            </a:r>
            <a:r>
              <a:rPr lang="de-DE" altLang="ru-RU" b="1" dirty="0" smtClean="0">
                <a:solidFill>
                  <a:srgbClr val="FFFF00"/>
                </a:solidFill>
              </a:rPr>
              <a:t>        </a:t>
            </a:r>
            <a:r>
              <a:rPr lang="de-DE" altLang="ru-RU" b="1" dirty="0" smtClean="0">
                <a:solidFill>
                  <a:srgbClr val="009900"/>
                </a:solidFill>
              </a:rPr>
              <a:t>sehen</a:t>
            </a:r>
            <a:r>
              <a:rPr lang="de-DE" altLang="ru-RU" b="1" dirty="0" smtClean="0">
                <a:solidFill>
                  <a:srgbClr val="FFFF00"/>
                </a:solidFill>
              </a:rPr>
              <a:t> </a:t>
            </a:r>
            <a:r>
              <a:rPr lang="de-DE" altLang="ru-RU" b="1" dirty="0" smtClean="0"/>
              <a:t>oft </a:t>
            </a:r>
          </a:p>
          <a:p>
            <a:pPr>
              <a:buFontTx/>
              <a:buNone/>
            </a:pPr>
            <a:r>
              <a:rPr lang="de-DE" altLang="ru-RU" b="1" i="1" dirty="0" smtClean="0">
                <a:solidFill>
                  <a:srgbClr val="002060"/>
                </a:solidFill>
              </a:rPr>
              <a:t>Und du?          </a:t>
            </a:r>
            <a:r>
              <a:rPr lang="de-DE" altLang="ru-RU" b="1" i="1" dirty="0" smtClean="0">
                <a:solidFill>
                  <a:srgbClr val="009900"/>
                </a:solidFill>
              </a:rPr>
              <a:t>Siehst</a:t>
            </a:r>
            <a:r>
              <a:rPr lang="de-DE" altLang="ru-RU" b="1" i="1" dirty="0" smtClean="0">
                <a:solidFill>
                  <a:srgbClr val="002060"/>
                </a:solidFill>
              </a:rPr>
              <a:t> du oft            ?</a:t>
            </a:r>
            <a:endParaRPr lang="ru-RU" alt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43012" name="Рисунок 3" descr="oesterreichs_fernsehsender_harmonisieren_lautstaerke_fernseher201205031634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28" y="3594018"/>
            <a:ext cx="3096517" cy="246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916832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fern</a:t>
            </a: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3960" y="2492896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fern</a:t>
            </a: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3068960"/>
            <a:ext cx="115212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fern</a:t>
            </a: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221088"/>
            <a:ext cx="22490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   </a:t>
            </a:r>
            <a:r>
              <a:rPr lang="de-D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fern</a:t>
            </a: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869160"/>
            <a:ext cx="19442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     </a:t>
            </a:r>
            <a:r>
              <a:rPr lang="de-D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fern</a:t>
            </a: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3920" y="5445224"/>
            <a:ext cx="194421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    </a:t>
            </a:r>
            <a:r>
              <a:rPr lang="de-D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fern</a:t>
            </a: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6021288"/>
            <a:ext cx="1800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    </a:t>
            </a:r>
            <a:r>
              <a:rPr lang="de-DE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fern</a:t>
            </a:r>
            <a:r>
              <a:rPr lang="de-DE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34479 -0.0004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30799 -0.0004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9149 -0.000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3158 0.002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3191 -0.000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32604 -0.000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39774 -0.000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6267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7" name="Содержимое 4" descr="дошк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91690"/>
            <a:ext cx="8810574" cy="6248820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39975" y="1341438"/>
            <a:ext cx="5688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6000" b="1" i="1" dirty="0">
                <a:solidFill>
                  <a:schemeClr val="bg1"/>
                </a:solidFill>
              </a:rPr>
              <a:t>  </a:t>
            </a:r>
            <a:r>
              <a:rPr lang="en-US" altLang="ru-RU" sz="6000" b="1" i="1" dirty="0" err="1" smtClean="0">
                <a:solidFill>
                  <a:schemeClr val="bg1"/>
                </a:solidFill>
              </a:rPr>
              <a:t>Arbeit</a:t>
            </a:r>
            <a:r>
              <a:rPr lang="en-US" altLang="ru-RU" sz="6000" b="1" i="1" dirty="0" smtClean="0">
                <a:solidFill>
                  <a:schemeClr val="bg1"/>
                </a:solidFill>
              </a:rPr>
              <a:t> </a:t>
            </a:r>
            <a:r>
              <a:rPr lang="en-US" altLang="ru-RU" sz="6000" b="1" i="1" dirty="0" err="1" smtClean="0">
                <a:solidFill>
                  <a:schemeClr val="bg1"/>
                </a:solidFill>
              </a:rPr>
              <a:t>mit</a:t>
            </a:r>
            <a:r>
              <a:rPr lang="en-US" altLang="ru-RU" sz="6000" b="1" i="1" dirty="0" smtClean="0">
                <a:solidFill>
                  <a:schemeClr val="bg1"/>
                </a:solidFill>
              </a:rPr>
              <a:t> </a:t>
            </a:r>
            <a:r>
              <a:rPr lang="en-US" altLang="ru-RU" sz="6000" b="1" i="1" dirty="0" err="1" smtClean="0">
                <a:solidFill>
                  <a:schemeClr val="bg1"/>
                </a:solidFill>
              </a:rPr>
              <a:t>dem</a:t>
            </a:r>
            <a:r>
              <a:rPr lang="en-US" altLang="ru-RU" sz="6000" b="1" i="1" dirty="0" smtClean="0">
                <a:solidFill>
                  <a:schemeClr val="bg1"/>
                </a:solidFill>
              </a:rPr>
              <a:t> </a:t>
            </a:r>
            <a:r>
              <a:rPr lang="en-US" altLang="ru-RU" sz="6000" b="1" i="1" dirty="0" err="1" smtClean="0">
                <a:solidFill>
                  <a:schemeClr val="bg1"/>
                </a:solidFill>
              </a:rPr>
              <a:t>Buch</a:t>
            </a:r>
            <a:endParaRPr lang="ru-RU" altLang="ru-RU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6267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7" name="Содержимое 4" descr="дошка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297" y="188640"/>
            <a:ext cx="8775405" cy="6223877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39975" y="1341438"/>
            <a:ext cx="5688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6000" b="1" i="1">
                <a:solidFill>
                  <a:schemeClr val="bg1"/>
                </a:solidFill>
              </a:rPr>
              <a:t>  Hörverstehen</a:t>
            </a:r>
            <a:endParaRPr lang="ru-RU" altLang="ru-RU" sz="6000" i="1">
              <a:solidFill>
                <a:schemeClr val="bg1"/>
              </a:solidFill>
            </a:endParaRPr>
          </a:p>
        </p:txBody>
      </p:sp>
      <p:pic>
        <p:nvPicPr>
          <p:cNvPr id="7" name="Stunde 32 Ub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65" y="371330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аудіювання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84438"/>
            <a:ext cx="2857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12875"/>
          <a:ext cx="9036050" cy="4937760"/>
        </p:xfrm>
        <a:graphic>
          <a:graphicData uri="http://schemas.openxmlformats.org/drawingml/2006/table">
            <a:tbl>
              <a:tblPr/>
              <a:tblGrid>
                <a:gridCol w="47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Tim sagt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1" marR="663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4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 der Tat (насправді)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1" marR="663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4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8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Am Montag spiele ich Klavier.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Am Dienstag skate ich.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Am Mittwoch spiele ich Gitarre.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Am Donnerstag gehe ich ins Kino.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Am Freitag bastle ich.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Am Samstag schwimme ich.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Am Sonntag lese ich ein Buch.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1" marR="663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4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Das ist falsch. Am Montag ………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Das ist falsch. Am Dienstag………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…………………………………………………...…………………………………………………..…………………………………………………..…………………………………………………..…………………………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341" marR="663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4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1" name="Rectangle 1"/>
          <p:cNvSpPr>
            <a:spLocks noChangeArrowheads="1"/>
          </p:cNvSpPr>
          <p:nvPr/>
        </p:nvSpPr>
        <p:spPr bwMode="auto">
          <a:xfrm>
            <a:off x="0" y="-939800"/>
            <a:ext cx="8975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ru-RU" sz="4800" b="1" u="sng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ru-RU" sz="4800" b="1" u="sng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ru-RU" sz="4800" b="1" u="sng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Was stimmt im Text nicht?</a:t>
            </a:r>
            <a:endParaRPr lang="de-DE" altLang="ru-RU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enn du fröhlich bist dann klatsche in die Hand - Kinderreime (2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end="216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27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5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https://img08.rl0.ru/41018d6e3cba5d97f3f81e55227fb7d1/c900x534/www.pinar.com.tr/yasam-pinarim/19122014/images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53" y="-24806"/>
            <a:ext cx="2159000" cy="180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2" descr="Картинки по запросу дитина ма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1748" name="AutoShape 4" descr="Картинки по запросу дитина малю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1749" name="Рисунок 7" descr="малює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367668"/>
            <a:ext cx="24669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Рисунок 8" descr="плаває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937"/>
            <a:ext cx="2673637" cy="165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Рисунок 11" descr="https://img03.rl0.ru/3fe2d39e52567f47a2b506063c6d7ab6/c690x403/formulalubvi.com/wp-content/uploads/2015/12/1401136208_1e5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44" y="822595"/>
            <a:ext cx="2320256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12" descr="https://img03.rl0.ru/3feaa153a19be58190b07f4f0cf018b9/c1100x733/afisha.mosreg.ru/sites/default/files/footballcamp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77" y="1538518"/>
            <a:ext cx="2484949" cy="182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Рисунок 13" descr="https://img09.rl0.ru/d3eb67ddd8859b3e81eb3dee484778f3/c866x1300/previews.123rf.com/images/ilona75/ilona751202/ilona75120200038/12477454-Young-teenager-boy-playing-the-acoustic-guitar-Stock-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2822"/>
            <a:ext cx="2359490" cy="284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15"/>
          <p:cNvSpPr txBox="1">
            <a:spLocks noChangeArrowheads="1"/>
          </p:cNvSpPr>
          <p:nvPr/>
        </p:nvSpPr>
        <p:spPr bwMode="auto">
          <a:xfrm>
            <a:off x="0" y="1557338"/>
            <a:ext cx="2195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800" b="1" dirty="0"/>
              <a:t>Ralf</a:t>
            </a:r>
            <a:endParaRPr lang="ru-RU" altLang="ru-RU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984472"/>
            <a:ext cx="2736850" cy="7699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latin typeface="Arial" charset="0"/>
              </a:rPr>
              <a:t>Markus</a:t>
            </a:r>
            <a:endParaRPr lang="ru-RU" sz="4400" b="1" dirty="0"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2016" y="1360323"/>
            <a:ext cx="234447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atin typeface="Arial" charset="0"/>
              </a:rPr>
              <a:t>Werner</a:t>
            </a:r>
            <a:endParaRPr lang="ru-RU" sz="4800" b="1" dirty="0"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0" y="3193101"/>
            <a:ext cx="2467986" cy="8318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atin typeface="Arial" charset="0"/>
              </a:rPr>
              <a:t>Martin</a:t>
            </a:r>
            <a:endParaRPr lang="ru-RU" sz="4800" b="1" dirty="0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4602" y="8966"/>
            <a:ext cx="1944341" cy="830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Arial" charset="0"/>
              </a:rPr>
              <a:t>Maria</a:t>
            </a:r>
            <a:endParaRPr lang="ru-RU" sz="4800" b="1" dirty="0"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1593" y="5647318"/>
            <a:ext cx="1657350" cy="8318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 err="1">
                <a:latin typeface="Arial" charset="0"/>
              </a:rPr>
              <a:t>Jutta</a:t>
            </a:r>
            <a:endParaRPr lang="ru-RU" sz="4800" b="1" dirty="0"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11" y="4273652"/>
            <a:ext cx="2226901" cy="2519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1152" y="4273652"/>
            <a:ext cx="840520" cy="25545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</a:t>
            </a:r>
          </a:p>
          <a:p>
            <a:r>
              <a:rPr lang="en-US" sz="3200" b="1" dirty="0" smtClean="0"/>
              <a:t>L</a:t>
            </a:r>
          </a:p>
          <a:p>
            <a:r>
              <a:rPr lang="en-US" sz="3200" b="1" dirty="0" smtClean="0"/>
              <a:t>G</a:t>
            </a:r>
          </a:p>
          <a:p>
            <a:r>
              <a:rPr lang="en-US" sz="3200" b="1" dirty="0" smtClean="0"/>
              <a:t>A</a:t>
            </a:r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1042988" y="249237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ru-RU" sz="7200" b="1">
                <a:solidFill>
                  <a:srgbClr val="002060"/>
                </a:solidFill>
              </a:rPr>
              <a:t>Mundgymnastik</a:t>
            </a:r>
            <a:endParaRPr lang="ru-RU" altLang="ru-RU" sz="7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6267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7" name="Содержимое 4" descr="дошк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69" y="116632"/>
            <a:ext cx="8775405" cy="6223877"/>
          </a:xfr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39975" y="1341438"/>
            <a:ext cx="56880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6000" b="1" i="1" dirty="0">
                <a:solidFill>
                  <a:schemeClr val="bg1"/>
                </a:solidFill>
              </a:rPr>
              <a:t>  </a:t>
            </a:r>
            <a:r>
              <a:rPr lang="en-US" altLang="ru-RU" sz="6000" b="1" i="1" dirty="0" err="1" smtClean="0">
                <a:solidFill>
                  <a:schemeClr val="bg1"/>
                </a:solidFill>
              </a:rPr>
              <a:t>Hausaufgabe</a:t>
            </a:r>
            <a:r>
              <a:rPr lang="uk-UA" altLang="ru-RU" sz="6000" b="1" i="1" dirty="0" smtClean="0">
                <a:solidFill>
                  <a:schemeClr val="bg1"/>
                </a:solidFill>
              </a:rPr>
              <a:t>: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uk-UA" altLang="ru-RU" sz="6000" b="1" i="1" dirty="0" smtClean="0">
                <a:solidFill>
                  <a:schemeClr val="bg1"/>
                </a:solidFill>
              </a:rPr>
              <a:t> </a:t>
            </a:r>
            <a:r>
              <a:rPr lang="de-DE" altLang="ru-RU" sz="6000" b="1" i="1" dirty="0" smtClean="0">
                <a:solidFill>
                  <a:schemeClr val="bg1"/>
                </a:solidFill>
              </a:rPr>
              <a:t>Übung 1-2 auf der Seite 148</a:t>
            </a:r>
            <a:endParaRPr lang="en-US" altLang="ru-RU" sz="60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96" y="1097916"/>
            <a:ext cx="3312368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s://img02.rl0.ru/36b8282bcb0d340619b57a800e3015b3/c470x246/wiki.fh-sm.de/uploads/CategoryFreizeit/FreizeitArbe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060575"/>
            <a:ext cx="4476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2724150"/>
            <a:ext cx="8459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ru-RU" sz="180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de-AT" altLang="ru-RU" sz="180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</a:br>
            <a:endParaRPr lang="de-AT" altLang="ru-RU" sz="180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252413" y="260350"/>
            <a:ext cx="6264276" cy="38163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dirty="0" smtClean="0"/>
              <a:t>	</a:t>
            </a: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Kannst du tanzen?</a:t>
            </a:r>
            <a:b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Kannst du singen?</a:t>
            </a:r>
            <a:b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Kannst du malen?</a:t>
            </a:r>
            <a:b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Kannst du springen?</a:t>
            </a:r>
            <a:b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Ich kann tanzen.</a:t>
            </a:r>
            <a:b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Ich kann singen.</a:t>
            </a:r>
            <a:b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Ich kann malen.</a:t>
            </a:r>
            <a:b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Ich kann springen.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484438" y="549275"/>
            <a:ext cx="6659562" cy="27352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e-AT" dirty="0" smtClean="0"/>
              <a:t>   </a:t>
            </a: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Kannst du turnen  und jonglieren,</a:t>
            </a:r>
            <a:b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spielen, lachen, musizieren?</a:t>
            </a:r>
            <a:b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Ich kann turnen  und jonglieren,</a:t>
            </a:r>
            <a:b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>spielen, lachen,  musizieren.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dirty="0"/>
          </a:p>
        </p:txBody>
      </p:sp>
      <p:pic>
        <p:nvPicPr>
          <p:cNvPr id="5125" name="Рисунок 8" descr="spielende-Ki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492375"/>
            <a:ext cx="54006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4476" y="332656"/>
            <a:ext cx="74750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Was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machst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du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gern</a:t>
            </a:r>
            <a:r>
              <a:rPr lang="de-A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32084 2.59259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6" grpId="0" build="p"/>
      <p:bldP spid="6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6267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Содержимое 4" descr="дошк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49263"/>
            <a:ext cx="9036050" cy="6408737"/>
          </a:xfrm>
        </p:spPr>
      </p:pic>
      <p:pic>
        <p:nvPicPr>
          <p:cNvPr id="5" name="Рисунок 4" descr="ДОШКА ЗЕЛЕН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65175"/>
            <a:ext cx="58324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55875" y="1052513"/>
            <a:ext cx="54721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altLang="ru-RU" sz="6600" b="1">
                <a:solidFill>
                  <a:schemeClr val="bg1"/>
                </a:solidFill>
              </a:rPr>
              <a:t>Lerne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altLang="ru-RU" sz="6600" b="1">
                <a:solidFill>
                  <a:schemeClr val="bg1"/>
                </a:solidFill>
              </a:rPr>
              <a:t> die neuen Vokabeln!!!</a:t>
            </a:r>
            <a:endParaRPr lang="ru-RU" altLang="ru-RU" sz="6600" b="1">
              <a:solidFill>
                <a:schemeClr val="bg1"/>
              </a:solidFill>
            </a:endParaRPr>
          </a:p>
        </p:txBody>
      </p:sp>
      <p:pic>
        <p:nvPicPr>
          <p:cNvPr id="7" name="Рисунок 6" descr="дом. завд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08050"/>
            <a:ext cx="53292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3" y="6021288"/>
            <a:ext cx="82610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e-DE" sz="4800" b="1" dirty="0">
                <a:solidFill>
                  <a:srgbClr val="073F22"/>
                </a:solidFill>
                <a:latin typeface="Arial" charset="0"/>
              </a:rPr>
              <a:t>Kontrolle der Hausaufgabe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73F2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6267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5" name="Содержимое 4" descr="дошк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49263"/>
            <a:ext cx="9036050" cy="6408737"/>
          </a:xfrm>
        </p:spPr>
      </p:pic>
      <p:pic>
        <p:nvPicPr>
          <p:cNvPr id="5" name="Рисунок 4" descr="ДОШКА ЗЕЛЕН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65175"/>
            <a:ext cx="58324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39975" y="1052513"/>
            <a:ext cx="56880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6000" b="1" i="1">
                <a:solidFill>
                  <a:schemeClr val="bg1"/>
                </a:solidFill>
              </a:rPr>
              <a:t>Die Wiederholung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6000" b="1" i="1">
                <a:solidFill>
                  <a:schemeClr val="bg1"/>
                </a:solidFill>
              </a:rPr>
              <a:t>der Lexik</a:t>
            </a:r>
            <a:endParaRPr lang="ru-RU" altLang="ru-RU" sz="60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188640"/>
            <a:ext cx="8568951" cy="59093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Was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kann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man</a:t>
            </a:r>
          </a:p>
          <a:p>
            <a:pPr algn="ctr" eaLnBrk="1" hangingPunct="1">
              <a:defRPr/>
            </a:pP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       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im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Winter </a:t>
            </a:r>
            <a:r>
              <a:rPr lang="en-US" sz="54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machen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?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1" name="Рисунок 10" descr="06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260350"/>
            <a:ext cx="13144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C -0.00278 0.0037 -0.00712 0.01088 -0.01059 0.01435 C -0.01563 0.01921 -0.0158 0.01505 -0.02118 0.02269 C -0.02587 0.02963 -0.03038 0.03657 -0.03299 0.04537 C -0.03212 0.04815 -0.03212 0.05162 -0.03073 0.05394 C -0.02917 0.05671 -0.02535 0.05995 -0.02326 0.0625 C -0.02188 0.06829 -0.01927 0.07338 -0.01476 0.07523 C -0.01215 0.08056 -0.0099 0.07986 -0.00625 0.0838 C 0.00295 0.09375 -0.00885 0.08287 2.77778E-7 0.09074 C 0.00312 0.09676 0.00764 0.10023 0.01076 0.10648 C 0.01233 0.1132 0.01319 0.11782 0.01597 0.12338 C 0.01771 0.13056 0.02049 0.14861 0.01597 0.15463 C 0.01198 0.15995 0.00434 0.16435 -0.00104 0.16597 C -0.0059 0.17037 -0.00642 0.17176 -0.01267 0.17454 C -0.01372 0.175 -0.01597 0.17593 -0.01597 0.17616 C -0.01806 0.17778 -0.02014 0.17986 -0.02222 0.18171 C -0.02309 0.18264 -0.02257 0.18472 -0.02326 0.18588 C -0.02413 0.18727 -0.02552 0.18773 -0.02656 0.18866 C -0.02813 0.19514 -0.03108 0.2007 -0.03299 0.20718 C -0.0309 0.21435 -0.0283 0.22153 -0.02448 0.22708 C -0.02309 0.23171 -0.02153 0.23472 -0.0191 0.23843 C -0.01667 0.25162 -0.00972 0.25833 -0.00104 0.26389 C 0.00226 0.26597 0.00451 0.26968 0.00747 0.27245 C 0.00885 0.27523 0.01042 0.27824 0.01181 0.28102 C 0.01319 0.2838 0.01823 0.28657 0.01823 0.28681 C 0.02031 0.29514 0.02552 0.30139 0.02778 0.31065 C 0.02743 0.31782 0.0276 0.325 0.02674 0.33195 C 0.02622 0.33611 0.02326 0.33704 0.02135 0.33912 C 0.01528 0.34583 0.01111 0.3463 0.0033 0.34769 C -0.00642 0.35185 -0.01667 0.34861 -0.02656 0.35185 C -0.03333 0.35764 -0.03715 0.36412 -0.04253 0.37176 C -0.04306 0.38611 -0.04948 0.41343 -0.03507 0.41991 C -0.03247 0.42523 -0.02934 0.4257 -0.02552 0.42986 C -0.02257 0.4331 -0.02031 0.43681 -0.01701 0.43982 C -0.01389 0.44722 -0.00625 0.45532 2.77778E-7 0.4581 C 0.0033 0.4625 0.00747 0.46528 0.01076 0.46968 C 0.01198 0.47431 0.01389 0.47778 0.01493 0.48241 C 0.01424 0.49583 0.01597 0.52454 0.00104 0.52639 C -0.00573 0.52732 -0.01233 0.52732 -0.0191 0.52778 C -0.02674 0.53102 -0.02726 0.53357 -0.03299 0.54051 C -0.03403 0.54491 -0.03611 0.54745 -0.03715 0.55185 C -0.03906 0.57199 -0.0375 0.59861 -0.02656 0.61435 C -0.02431 0.62361 -0.02326 0.62847 -0.01806 0.63542 C -0.01771 0.63681 -0.01753 0.63843 -0.01701 0.63982 C -0.01649 0.64097 -0.01528 0.64144 -0.01476 0.64259 C -0.01372 0.64537 -0.01389 0.64861 -0.01267 0.65116 C -0.01198 0.65255 -0.01128 0.65394 -0.01059 0.65532 C -0.00885 0.66227 -0.00816 0.66667 -0.00521 0.67245 C -0.00278 0.68218 -0.0026 0.69259 -0.00625 0.70208 C -0.00729 0.70486 -0.01458 0.71065 -0.01476 0.71065 C -0.01788 0.71343 -0.01962 0.7162 -0.02326 0.71782 C -0.02569 0.72083 -0.02847 0.72315 -0.03073 0.72639 C -0.03351 0.73773 -0.02917 0.72407 -0.03507 0.73195 C -0.03594 0.7331 -0.03542 0.73519 -0.03611 0.73634 C -0.03681 0.73773 -0.03819 0.7382 -0.03924 0.73912 C -0.0434 0.75324 -0.0467 0.75417 -0.0467 0.77037 " pathEditMode="relative" rAng="0" ptsTypes="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4eb98f8015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3644900"/>
            <a:ext cx="47228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2" descr="igra-v-snezhk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6196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3" descr="candy-cane-lane-san-diego-chula-vista-i1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0481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4" descr="children_sledding_heiloo_netherland_54245014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1036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43570" y="6000768"/>
            <a:ext cx="392909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Schi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laufen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52936"/>
            <a:ext cx="341987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 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rodeln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2357430"/>
            <a:ext cx="292895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Schlittschuh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laufen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85784" y="5643578"/>
            <a:ext cx="507209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einen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 </a:t>
            </a: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Schneemann</a:t>
            </a: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bauen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62673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7" name="Содержимое 4" descr="дошка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49263"/>
            <a:ext cx="9036050" cy="6408737"/>
          </a:xfrm>
        </p:spPr>
      </p:pic>
      <p:pic>
        <p:nvPicPr>
          <p:cNvPr id="5" name="Рисунок 4" descr="ДОШКА ЗЕЛЕН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65175"/>
            <a:ext cx="58324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39975" y="1052513"/>
            <a:ext cx="56880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altLang="ru-RU" sz="6000" b="1">
                <a:solidFill>
                  <a:schemeClr val="bg1"/>
                </a:solidFill>
              </a:rPr>
              <a:t>Lerne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de-DE" altLang="ru-RU" sz="6000" b="1">
                <a:solidFill>
                  <a:schemeClr val="bg1"/>
                </a:solidFill>
              </a:rPr>
              <a:t> die neuen Vokabeln!!!</a:t>
            </a:r>
            <a:endParaRPr lang="ru-RU" altLang="ru-RU" sz="6000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60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2959</TotalTime>
  <Words>257</Words>
  <Application>Microsoft Office PowerPoint</Application>
  <PresentationFormat>Экран (4:3)</PresentationFormat>
  <Paragraphs>97</Paragraphs>
  <Slides>31</Slides>
  <Notes>5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Helvetica</vt:lpstr>
      <vt:lpstr>Impact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Im Frühling können die Kinder</vt:lpstr>
      <vt:lpstr>Презентация PowerPoint</vt:lpstr>
      <vt:lpstr>Bücher lesen</vt:lpstr>
      <vt:lpstr>Musik hören</vt:lpstr>
      <vt:lpstr>Презентация PowerPoint</vt:lpstr>
      <vt:lpstr>Gitarre spielen</vt:lpstr>
      <vt:lpstr>schwimmen</vt:lpstr>
      <vt:lpstr>Tennis spielen</vt:lpstr>
      <vt:lpstr> Fußball spielen</vt:lpstr>
      <vt:lpstr>Презентация PowerPoint</vt:lpstr>
      <vt:lpstr>Презентация PowerPoint</vt:lpstr>
      <vt:lpstr>Презентация PowerPoint</vt:lpstr>
      <vt:lpstr> Lies und merke dir die Konjugation des Verbs „fernsehen“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Freizieit 1</dc:title>
  <dc:creator>Admin</dc:creator>
  <cp:lastModifiedBy>Пользователь Windows</cp:lastModifiedBy>
  <cp:revision>363</cp:revision>
  <dcterms:created xsi:type="dcterms:W3CDTF">2013-02-06T13:24:53Z</dcterms:created>
  <dcterms:modified xsi:type="dcterms:W3CDTF">2017-02-15T23:43:44Z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0008007c1b000000000001024140</vt:lpwstr>
  </property>
</Properties>
</file>