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5" r:id="rId2"/>
    <p:sldId id="287" r:id="rId3"/>
    <p:sldId id="260" r:id="rId4"/>
    <p:sldId id="256" r:id="rId5"/>
    <p:sldId id="258" r:id="rId6"/>
    <p:sldId id="266" r:id="rId7"/>
    <p:sldId id="268" r:id="rId8"/>
    <p:sldId id="270" r:id="rId9"/>
    <p:sldId id="271" r:id="rId10"/>
    <p:sldId id="273" r:id="rId11"/>
    <p:sldId id="275" r:id="rId12"/>
    <p:sldId id="283" r:id="rId13"/>
    <p:sldId id="288" r:id="rId14"/>
    <p:sldId id="274" r:id="rId15"/>
    <p:sldId id="267" r:id="rId16"/>
    <p:sldId id="263" r:id="rId17"/>
    <p:sldId id="279" r:id="rId18"/>
    <p:sldId id="265" r:id="rId19"/>
    <p:sldId id="281" r:id="rId20"/>
    <p:sldId id="284" r:id="rId21"/>
    <p:sldId id="282" r:id="rId22"/>
    <p:sldId id="280" r:id="rId23"/>
    <p:sldId id="25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C1721-E8DD-46E5-B546-40DBADD74A52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32F49-9187-49D1-B0D9-21BE1BA02A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F7FB-8F20-4299-A490-E4735288212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085B-4E4A-410F-A911-46B1DB03C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F7FB-8F20-4299-A490-E4735288212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085B-4E4A-410F-A911-46B1DB03C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F7FB-8F20-4299-A490-E4735288212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085B-4E4A-410F-A911-46B1DB03C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F7FB-8F20-4299-A490-E4735288212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085B-4E4A-410F-A911-46B1DB03C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F7FB-8F20-4299-A490-E4735288212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085B-4E4A-410F-A911-46B1DB03C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F7FB-8F20-4299-A490-E4735288212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085B-4E4A-410F-A911-46B1DB03C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F7FB-8F20-4299-A490-E4735288212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085B-4E4A-410F-A911-46B1DB03C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F7FB-8F20-4299-A490-E4735288212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085B-4E4A-410F-A911-46B1DB03C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F7FB-8F20-4299-A490-E4735288212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085B-4E4A-410F-A911-46B1DB03C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F7FB-8F20-4299-A490-E4735288212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085B-4E4A-410F-A911-46B1DB03C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F7FB-8F20-4299-A490-E4735288212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085B-4E4A-410F-A911-46B1DB03C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CF7FB-8F20-4299-A490-E4735288212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1085B-4E4A-410F-A911-46B1DB03C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369/45512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857232"/>
            <a:ext cx="7858180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«…Две 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равно уважаемых семьи</a:t>
            </a:r>
            <a:b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Вероне, где встречают нас событья,</a:t>
            </a:r>
            <a:b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Ведут междоусобные бои</a:t>
            </a:r>
            <a:b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не хотят унять кровопролитья.</a:t>
            </a:r>
            <a:b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Друг друга любят дети главарей,</a:t>
            </a:r>
            <a:b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 им судьба подстраивает козни,</a:t>
            </a:r>
            <a:b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гибель их у гробовых дверей</a:t>
            </a:r>
            <a:b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Кладет конец, непримиримой розни.</a:t>
            </a:r>
            <a:b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Их жизнь, и страсть, и смерти торжество,</a:t>
            </a:r>
            <a:b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поздний мир родни на их могиле</a:t>
            </a:r>
            <a:b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два часа составят существо</a:t>
            </a:r>
            <a:b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Разыгрываемой пред вами 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были….»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369/45512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714356"/>
            <a:ext cx="79296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 was the co-owner of a playing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company.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 1603, the company came under the patronage of King James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7410" name="Picture 2" descr="http://www.bestreferat.ru/images/paper/01/25/717250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5" y="2571744"/>
            <a:ext cx="2822319" cy="3357586"/>
          </a:xfrm>
          <a:prstGeom prst="rect">
            <a:avLst/>
          </a:prstGeom>
          <a:noFill/>
        </p:spPr>
      </p:pic>
      <p:pic>
        <p:nvPicPr>
          <p:cNvPr id="17412" name="Picture 4" descr="http://www.kulturologia.ru/files/u8921/shakespeare-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786058"/>
            <a:ext cx="5214974" cy="3352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369/45512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714356"/>
            <a:ext cx="800105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1596 the troupe founded their own theater called the Globe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A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lot of Shakespeare’s plays were performed on its stage.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4" descr="http://englishgid.ru/wp-content/uploads/2013/12/gl-05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71810"/>
            <a:ext cx="4786346" cy="3081264"/>
          </a:xfrm>
          <a:prstGeom prst="rect">
            <a:avLst/>
          </a:prstGeom>
          <a:noFill/>
        </p:spPr>
      </p:pic>
      <p:pic>
        <p:nvPicPr>
          <p:cNvPr id="8" name="Picture 6" descr="http://img-fotki.yandex.ru/get/9172/86038939.e0/0_affb8_5dfabe3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524119"/>
            <a:ext cx="2786082" cy="3714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369/45512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857232"/>
            <a:ext cx="78581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   sometimes  played  in his  plays.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2" descr="http://russianplanet.ru/filolog/evropa/england/shakespeare/images1/richard3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2458"/>
            <a:ext cx="3357586" cy="4166349"/>
          </a:xfrm>
          <a:prstGeom prst="rect">
            <a:avLst/>
          </a:prstGeom>
          <a:noFill/>
        </p:spPr>
      </p:pic>
      <p:pic>
        <p:nvPicPr>
          <p:cNvPr id="11266" name="Picture 2" descr="http://pantoleon.files.wordpress.com/2011/09/scen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643050"/>
            <a:ext cx="455123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369/45512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714356"/>
            <a:ext cx="80010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But  it was  destroyed  in the Big Fire  in London . 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3020" name="Picture 12" descr="http://www.uznayvse.ru/images/stories/uzn_14120227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2000240"/>
            <a:ext cx="7683131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369/45512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714356"/>
            <a:ext cx="80010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Shakespeare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died in Stratford on 23 April 1616.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214818"/>
            <a:ext cx="7643866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й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добрый друг, во имя бога,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Ты прах под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камнем сим не трогай.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Сна не тревожь костей моих.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Будь проклят тот, кто тронет их. </a:t>
            </a:r>
          </a:p>
          <a:p>
            <a:pPr algn="ctr"/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2" name="Picture 2" descr="https://otvet.imgsmail.ru/download/5fc757d254c67e7006ade7814d6f522c_i-1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928802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369/45512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714356"/>
            <a:ext cx="80010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 wrote  38 plays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154 sonnets and some poems. 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290" name="Picture 2" descr="http://www.w-shakespeare.ru/images/shen/1-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2448143" cy="3708368"/>
          </a:xfrm>
          <a:prstGeom prst="rect">
            <a:avLst/>
          </a:prstGeom>
          <a:noFill/>
        </p:spPr>
      </p:pic>
      <p:pic>
        <p:nvPicPr>
          <p:cNvPr id="12292" name="Picture 4" descr="http://www.vitanova.ru/img/catalog/photo_10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000240"/>
            <a:ext cx="3112587" cy="4462490"/>
          </a:xfrm>
          <a:prstGeom prst="rect">
            <a:avLst/>
          </a:prstGeom>
          <a:noFill/>
        </p:spPr>
      </p:pic>
      <p:pic>
        <p:nvPicPr>
          <p:cNvPr id="14338" name="Picture 2" descr="10 любопытных фактов о Шекспир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857364"/>
            <a:ext cx="3130541" cy="4097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369/45512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24578" name="Picture 2" descr="10 любопытных фактов о Шекспир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59" y="214290"/>
            <a:ext cx="4440801" cy="6429420"/>
          </a:xfrm>
          <a:prstGeom prst="rect">
            <a:avLst/>
          </a:prstGeom>
          <a:noFill/>
        </p:spPr>
      </p:pic>
      <p:sp>
        <p:nvSpPr>
          <p:cNvPr id="24580" name="AutoShape 4" descr="https://u.livelib.ru/reader/Arlett/o/39h6dee5/o-o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u.livelib.ru/reader/Arlett/o/39h6dee5/o-o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ttps://u.livelib.ru/reader/Arlett/o/39h6dee5/o-o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071678"/>
            <a:ext cx="221457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His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books.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6572262" y="1214423"/>
            <a:ext cx="228601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all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languages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 the 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world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369/45512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857232"/>
            <a:ext cx="78581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His characters  are  like Romeo , Juliet ,Hamlet, Ophelia, Lady Macbeth, Othello and King Lear. 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http://fb.ru/misc/i/gallery/20113/4168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643182"/>
            <a:ext cx="3344822" cy="3595683"/>
          </a:xfrm>
          <a:prstGeom prst="rect">
            <a:avLst/>
          </a:prstGeom>
          <a:noFill/>
        </p:spPr>
      </p:pic>
      <p:pic>
        <p:nvPicPr>
          <p:cNvPr id="10242" name="Picture 2" descr="http://img-fotki.yandex.ru/get/5000/budda1979.4/0_54635_ca476790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643182"/>
            <a:ext cx="3238673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369/45512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714356"/>
            <a:ext cx="735811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be or not to be. </a:t>
            </a: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It`s a question…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Hamlet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http://help-rus-student.ru/pictures/72/78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500306"/>
            <a:ext cx="3388692" cy="2466968"/>
          </a:xfrm>
          <a:prstGeom prst="rect">
            <a:avLst/>
          </a:prstGeom>
          <a:noFill/>
        </p:spPr>
      </p:pic>
      <p:pic>
        <p:nvPicPr>
          <p:cNvPr id="8196" name="Picture 4" descr="http://portal-kultura.ru/upload/medialibrary/f67/Gamlet_Kult_34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286124"/>
            <a:ext cx="4645465" cy="2771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369/45512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714356"/>
            <a:ext cx="59293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Shakespeare`s museum.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2" descr="http://img-fotki.yandex.ru/get/6843/128704203.1e/0_102f53_cedafc9f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5" y="1428736"/>
            <a:ext cx="4511872" cy="30003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29256" y="1428736"/>
            <a:ext cx="30003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Shakespeare`s            monument 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Picture 2" descr="10 любопытных фактов о Шекспир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571744"/>
            <a:ext cx="2382616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369/45512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" y="0"/>
            <a:ext cx="9138285" cy="6858000"/>
          </a:xfrm>
          <a:prstGeom prst="rect">
            <a:avLst/>
          </a:prstGeom>
          <a:noFill/>
        </p:spPr>
      </p:pic>
      <p:pic>
        <p:nvPicPr>
          <p:cNvPr id="41986" name="Picture 2" descr="http://kinomol.ru/uploads/posts/2014-09/1410445584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000372"/>
            <a:ext cx="5000660" cy="3174031"/>
          </a:xfrm>
          <a:prstGeom prst="rect">
            <a:avLst/>
          </a:prstGeom>
          <a:noFill/>
        </p:spPr>
      </p:pic>
      <p:pic>
        <p:nvPicPr>
          <p:cNvPr id="41988" name="Picture 4" descr="http://cs625325.vk.me/v625325044/6216/PDaFhzqqWD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714488"/>
            <a:ext cx="3737199" cy="3176619"/>
          </a:xfrm>
          <a:prstGeom prst="rect">
            <a:avLst/>
          </a:prstGeom>
          <a:noFill/>
        </p:spPr>
      </p:pic>
      <p:sp>
        <p:nvSpPr>
          <p:cNvPr id="28674" name="AutoShape 2" descr="https://snob.ru/i/indoc/user_8757/354d6619edb05f73d181602ec3038a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s://snob.ru/i/indoc/user_8757/354d6619edb05f73d181602ec3038a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https://snob.ru/i/indoc/user_8757/354d6619edb05f73d181602ec3038a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0" name="Picture 8" descr="http://img0.liveinternet.ru/images/attach/b/3/15/842/15842832_161635__harold_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642918"/>
            <a:ext cx="2952712" cy="2214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369/45512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2050" name="Picture 2" descr="http://dvenedeli.ru/wp-content/uploads/2009/08/IMG_1496_1-225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928670"/>
            <a:ext cx="3571900" cy="47625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714356"/>
            <a:ext cx="43577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Shakespeare`s 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monument  in the  …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2" name="Picture 4" descr="http://img-fotki.yandex.ru/get/5810/86038939.6f/0_74d17_e435864a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000240"/>
            <a:ext cx="3750073" cy="2815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369/45512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714356"/>
            <a:ext cx="80010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Globe  theatre  now.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2" descr="http://gogoru.ru/blog/wp-content/uploads/2015/03/%D0%A8%D0%B5%D0%BA%D1%81%D0%BF%D0%B8%D1%80%D0%BE%D0%B2%D1%81%D0%BA%D0%B8%D0%B9-%D1%82%D0%B5%D0%B0%D1%82%D1%80-%D0%93%D0%BB%D0%BE%D0%B1%D1%83%D1%8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857364"/>
            <a:ext cx="6919408" cy="427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369/45512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714356"/>
            <a:ext cx="8001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Shakespeare’s plays are often performed in the theatres, and most of them have been filmed.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4" descr="http://romeo-juliet-club.ru/dzeffirelli.files/wedsce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571744"/>
            <a:ext cx="2299793" cy="2788168"/>
          </a:xfrm>
          <a:prstGeom prst="rect">
            <a:avLst/>
          </a:prstGeom>
          <a:noFill/>
        </p:spPr>
      </p:pic>
      <p:pic>
        <p:nvPicPr>
          <p:cNvPr id="6146" name="Picture 2" descr="http://fotoprom.com/img/z/430/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500306"/>
            <a:ext cx="3091763" cy="2095528"/>
          </a:xfrm>
          <a:prstGeom prst="rect">
            <a:avLst/>
          </a:prstGeom>
          <a:noFill/>
        </p:spPr>
      </p:pic>
      <p:pic>
        <p:nvPicPr>
          <p:cNvPr id="6148" name="Picture 4" descr="http://ru8.anyfad.com/items/t1@b4f9be48-6ffd-48fe-bd3d-1cb3f3b0ae2d/Mnogo-shuma-iz-nichego-19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416375"/>
            <a:ext cx="3286148" cy="2160642"/>
          </a:xfrm>
          <a:prstGeom prst="rect">
            <a:avLst/>
          </a:prstGeom>
          <a:noFill/>
        </p:spPr>
      </p:pic>
      <p:pic>
        <p:nvPicPr>
          <p:cNvPr id="6150" name="Picture 6" descr="http://iledebeaute.ru/files/images/pub/part_1/24375/src/17.jpg?500_24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357694"/>
            <a:ext cx="3500462" cy="1736229"/>
          </a:xfrm>
          <a:prstGeom prst="rect">
            <a:avLst/>
          </a:prstGeom>
          <a:noFill/>
        </p:spPr>
      </p:pic>
      <p:pic>
        <p:nvPicPr>
          <p:cNvPr id="6154" name="Picture 10" descr="http://i.timeout.ru/pix/476525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2285992"/>
            <a:ext cx="2445722" cy="1319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tvoyrebenok.ru/images/presentation/literature/m/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714356"/>
            <a:ext cx="6786609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  you  for  your attention!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 hope you 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will  meet  Shakespeare`s books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 </a:t>
            </a:r>
            <a:r>
              <a:rPr lang="en-US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 future!</a:t>
            </a:r>
            <a:endParaRPr lang="en-US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img1.liveinternet.ru/images/attach/c/4/81/216/81216337_x_9d4362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244886" cy="70723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7" y="1428736"/>
            <a:ext cx="585791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Уильям Шекспир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( англ. 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William </a:t>
            </a:r>
          </a:p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Shakespeare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)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pedsovet.su/_ld/369/45512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" y="0"/>
            <a:ext cx="9138285" cy="6858000"/>
          </a:xfrm>
          <a:prstGeom prst="rect">
            <a:avLst/>
          </a:prstGeom>
          <a:noFill/>
        </p:spPr>
      </p:pic>
      <p:pic>
        <p:nvPicPr>
          <p:cNvPr id="1028" name="Picture 4" descr="http://inosmi.info/upload/editor/news/2014.11/5458a853d1d3d_14150964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4180704" cy="2357454"/>
          </a:xfrm>
          <a:prstGeom prst="rect">
            <a:avLst/>
          </a:prstGeom>
          <a:noFill/>
        </p:spPr>
      </p:pic>
      <p:pic>
        <p:nvPicPr>
          <p:cNvPr id="1030" name="Picture 6" descr="http://vladtime.ru/uploads/posts/2016-04/145975211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714356"/>
            <a:ext cx="3357586" cy="33575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3357561"/>
            <a:ext cx="807249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 is the most </a:t>
            </a:r>
          </a:p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famous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poet,an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actor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 a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playwriter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Britain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and  around 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world. 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369/45512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714356"/>
            <a:ext cx="8001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 was born in 1564 in 23 April in English town Stratford on Avon .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  he died  there too.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 descr="http://900igr.net/datas/anglijskij-jazyk/William-Shakespeare/0003-003-Stratford-on-Av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483571"/>
            <a:ext cx="5072098" cy="3883888"/>
          </a:xfrm>
          <a:prstGeom prst="rect">
            <a:avLst/>
          </a:prstGeom>
          <a:noFill/>
        </p:spPr>
      </p:pic>
      <p:pic>
        <p:nvPicPr>
          <p:cNvPr id="7" name="Picture 4" descr="http://img-fotki.yandex.ru/get/6506/109064684.253/0_a84e9_e03410cd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500306"/>
            <a:ext cx="2286016" cy="1717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369/45512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714356"/>
            <a:ext cx="8001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 lived  in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Henly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Street.His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parents were  rich.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His father was a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seller of gloves.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506" name="Picture 2" descr="http://i165.photobucket.com/albums/u53/Dash16_photo/s3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357430"/>
            <a:ext cx="3786214" cy="2423978"/>
          </a:xfrm>
          <a:prstGeom prst="rect">
            <a:avLst/>
          </a:prstGeom>
          <a:noFill/>
        </p:spPr>
      </p:pic>
      <p:pic>
        <p:nvPicPr>
          <p:cNvPr id="23554" name="Picture 2" descr="http://marshruty.ru/PhotoFiles/9/0/f/c/90fc8a6e810c4ef385474af2e3294c62/large/013-%D0%94%D0%B2%D0%BE%D1%80%20%D0%B2%20%D0%B4%D0%BE%D0%BC%D0%B5%20%D0%A8%D0%B5%D0%BA%D1%81%D0%BF%D0%B8%D1%80%D0%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357430"/>
            <a:ext cx="3636235" cy="2428892"/>
          </a:xfrm>
          <a:prstGeom prst="rect">
            <a:avLst/>
          </a:prstGeom>
          <a:noFill/>
        </p:spPr>
      </p:pic>
      <p:pic>
        <p:nvPicPr>
          <p:cNvPr id="23558" name="Picture 6" descr="https://img-fotki.yandex.ru/get/149179/413052636.2a/0_1cf8d3_7350847f_or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190984"/>
            <a:ext cx="3571900" cy="2380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369/45512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714356"/>
            <a:ext cx="800105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William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went to a grammar school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studied grammar, logics, rhetoric and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Latin. Then he was a student of a butcher.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2530" name="Picture 2" descr="10 любопытных фактов о Шекспир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071810"/>
            <a:ext cx="2307185" cy="2786036"/>
          </a:xfrm>
          <a:prstGeom prst="rect">
            <a:avLst/>
          </a:prstGeom>
          <a:noFill/>
        </p:spPr>
      </p:pic>
      <p:pic>
        <p:nvPicPr>
          <p:cNvPr id="7" name="Picture 2" descr="http://img-fotki.yandex.ru/get/9799/133895339.287/0_10b9ae_a331677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000372"/>
            <a:ext cx="2729059" cy="3288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369/45512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714356"/>
            <a:ext cx="800105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 1582 Shakespeare married Anne Hathaway.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They  had a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daughter Susanna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two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sons (twins),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Hamnet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and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Judith. But the girl died.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482" name="Picture 2" descr="10 любопытных фактов о Шекспир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928934"/>
            <a:ext cx="4539627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369/45512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714356"/>
            <a:ext cx="80010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 1585 Shakespeare left his hometown and moved to London. 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9458" name="Picture 2" descr="https://games.mail.ru/pre_1000x0_resize/pic/pc/gallery/35/6a/98f1e94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000240"/>
            <a:ext cx="5500726" cy="4125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331</Words>
  <Application>Microsoft Office PowerPoint</Application>
  <PresentationFormat>Экран (4:3)</PresentationFormat>
  <Paragraphs>47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30</cp:revision>
  <dcterms:created xsi:type="dcterms:W3CDTF">2016-12-07T09:33:05Z</dcterms:created>
  <dcterms:modified xsi:type="dcterms:W3CDTF">2016-12-07T21:10:14Z</dcterms:modified>
</cp:coreProperties>
</file>