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8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2-08T18:33:20.219" idx="1">
    <p:pos x="10" y="10"/>
    <p:text/>
    <p:extLst>
      <p:ext uri="{C676402C-5697-4E1C-873F-D02D1690AC5C}">
        <p15:threadingInfo xmlns:p15="http://schemas.microsoft.com/office/powerpoint/2012/main" xmlns="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18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354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3102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466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34015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2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43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4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4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06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570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5281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26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8096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907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092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439A8-4CE3-4F55-AE14-93B397682C4C}" type="datetimeFigureOut">
              <a:rPr lang="ru-RU" smtClean="0"/>
              <a:pPr/>
              <a:t>11.12.2016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1C38E9D-4260-4359-84D2-845F1E9888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70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>
                <a:lumMod val="60000"/>
                <a:lumOff val="40000"/>
              </a:schemeClr>
            </a:gs>
            <a:gs pos="54000">
              <a:schemeClr val="accent5">
                <a:lumMod val="60000"/>
                <a:lumOff val="4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2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12034" y="556118"/>
            <a:ext cx="7897081" cy="1015663"/>
          </a:xfrm>
          <a:prstGeom prst="rect">
            <a:avLst/>
          </a:prstGeom>
          <a:ln/>
          <a:scene3d>
            <a:camera prst="perspectiveContrastingRigh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Казкове</a:t>
            </a:r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морозиво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423" y="2030336"/>
            <a:ext cx="5161991" cy="646331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50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</a:t>
            </a:r>
            <a:r>
              <a:rPr lang="uk-UA" sz="3600" b="1" cap="none" spc="5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навчальний проект)</a:t>
            </a:r>
            <a:endParaRPr lang="ru-RU" sz="3600" b="1" cap="none" spc="50" dirty="0">
              <a:ln w="0"/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4145" y="5348106"/>
            <a:ext cx="556367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/>
              <a:t>Керівник проекту:</a:t>
            </a:r>
            <a:r>
              <a:rPr lang="ru-RU" sz="3600" b="1" dirty="0" smtClean="0"/>
              <a:t> </a:t>
            </a:r>
          </a:p>
          <a:p>
            <a:r>
              <a:rPr lang="uk-UA" sz="3600" b="1" dirty="0" smtClean="0"/>
              <a:t>М. М. Золота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0080" y="1063949"/>
            <a:ext cx="4363920" cy="42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39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000">
              <a:schemeClr val="accent2">
                <a:lumMod val="60000"/>
                <a:lumOff val="4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16677" y="425002"/>
            <a:ext cx="708338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</a:t>
            </a:r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близькі</a:t>
            </a:r>
            <a:r>
              <a:rPr lang="ru-RU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теми проекту :</a:t>
            </a:r>
            <a:endParaRPr lang="ru-RU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973" y="1918953"/>
            <a:ext cx="8409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●   </a:t>
            </a:r>
            <a:r>
              <a:rPr lang="ru-RU" sz="3600" b="1" dirty="0" err="1" smtClean="0">
                <a:solidFill>
                  <a:srgbClr val="002060"/>
                </a:solidFill>
              </a:rPr>
              <a:t>Літературне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читання</a:t>
            </a:r>
            <a:r>
              <a:rPr lang="ru-RU" sz="36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●   </a:t>
            </a:r>
            <a:r>
              <a:rPr lang="ru-RU" sz="3600" b="1" dirty="0" err="1" smtClean="0">
                <a:solidFill>
                  <a:srgbClr val="002060"/>
                </a:solidFill>
              </a:rPr>
              <a:t>Образотворче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мистецтво</a:t>
            </a:r>
            <a:r>
              <a:rPr lang="ru-RU" sz="36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●   </a:t>
            </a:r>
            <a:r>
              <a:rPr lang="ru-RU" sz="3600" b="1" dirty="0" err="1" smtClean="0">
                <a:solidFill>
                  <a:srgbClr val="002060"/>
                </a:solidFill>
              </a:rPr>
              <a:t>Трудове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навчання</a:t>
            </a:r>
            <a:r>
              <a:rPr lang="ru-RU" sz="36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7366" y="4367011"/>
            <a:ext cx="1509486" cy="2188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0296" y="1739732"/>
            <a:ext cx="1509486" cy="22105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1129" y="3406890"/>
            <a:ext cx="1551713" cy="221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85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3217" y="172620"/>
            <a:ext cx="845776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 </a:t>
            </a:r>
            <a:r>
              <a:rPr lang="ru-RU" sz="5400" b="1" cap="none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проектної</a:t>
            </a:r>
            <a:r>
              <a:rPr lang="ru-RU" sz="5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групи</a:t>
            </a:r>
            <a:r>
              <a:rPr lang="ru-RU" sz="5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endParaRPr lang="uk-UA" sz="54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uk-UA" sz="5400" b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чні 4 – го класу</a:t>
            </a:r>
            <a:endParaRPr lang="ru-RU" sz="54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 descr="XFHHAMkntU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6" y="2697479"/>
            <a:ext cx="5303521" cy="397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07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1527" y="468834"/>
            <a:ext cx="643798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Тип проекту</a:t>
            </a:r>
            <a:endParaRPr lang="ru-RU" sz="8000" b="1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339" y="2228045"/>
            <a:ext cx="85760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● Груповий</a:t>
            </a:r>
          </a:p>
          <a:p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● Середньої тривалості</a:t>
            </a:r>
          </a:p>
          <a:p>
            <a:endParaRPr lang="uk-UA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uk-UA" sz="36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● Творчий </a:t>
            </a:r>
          </a:p>
          <a:p>
            <a:r>
              <a:rPr lang="uk-UA" sz="36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● Практичний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7941" y="3665511"/>
            <a:ext cx="3284515" cy="2756236"/>
          </a:xfrm>
          <a:prstGeom prst="rect">
            <a:avLst/>
          </a:prstGeom>
        </p:spPr>
      </p:pic>
      <p:pic>
        <p:nvPicPr>
          <p:cNvPr id="7" name="Picture 7" descr="i?id=349636177-4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0758" y="194864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82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534" y="0"/>
            <a:ext cx="6589199" cy="1280890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2">
                    <a:lumMod val="50000"/>
                  </a:schemeClr>
                </a:solidFill>
              </a:rPr>
              <a:t>Мета проекту:</a:t>
            </a:r>
            <a:endParaRPr lang="ru-RU" sz="5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507" y="849157"/>
            <a:ext cx="6591985" cy="3777622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зробити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морозиво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"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Казковий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смак"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привабливим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для маленьких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споживачів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;</a:t>
            </a:r>
          </a:p>
          <a:p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узагальнити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поглибити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знання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четвертокласників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з теми "Народна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казка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" та "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Літературна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казка</a:t>
            </a: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".</a:t>
            </a:r>
          </a:p>
        </p:txBody>
      </p:sp>
      <p:pic>
        <p:nvPicPr>
          <p:cNvPr id="6" name="Рисунок 5" descr="pOx0tCR5d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31" y="3747407"/>
            <a:ext cx="5251269" cy="29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48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52000">
              <a:schemeClr val="accent2">
                <a:lumMod val="40000"/>
                <a:lumOff val="6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7316" y="108224"/>
            <a:ext cx="677300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Завдання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проекту: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0" y="1515290"/>
            <a:ext cx="9144000" cy="287980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 smtClean="0"/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67980"/>
            <a:ext cx="9144000" cy="7386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 ж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5394" y="2413504"/>
            <a:ext cx="721069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ru-RU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літературний</a:t>
            </a:r>
            <a:r>
              <a:rPr lang="ru-RU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редактор, художник, дизайнер)</a:t>
            </a:r>
            <a:endParaRPr lang="ru-RU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6468" y="2896663"/>
            <a:ext cx="654449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обрати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найцікавіші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намалювати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них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влучні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цитати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кожного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епізоду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упаковок для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смак".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7186" y="1794356"/>
            <a:ext cx="559513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"Народна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казка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0940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47000">
              <a:schemeClr val="accent1">
                <a:lumMod val="20000"/>
                <a:lumOff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073" y="356657"/>
            <a:ext cx="8491428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Необхідне обладнання:</a:t>
            </a:r>
            <a:endParaRPr lang="ru-RU" sz="5400" b="1" cap="none" spc="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3851"/>
            <a:ext cx="4526446" cy="4526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2394" y="818322"/>
            <a:ext cx="4364107" cy="43641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4104" y="4670768"/>
            <a:ext cx="2487734" cy="19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281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6624" y="157160"/>
            <a:ext cx="7757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Передбачувані </a:t>
            </a:r>
            <a:r>
              <a:rPr lang="uk-UA" sz="5400" b="1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результати</a:t>
            </a:r>
            <a:r>
              <a:rPr lang="uk-UA" sz="5400" b="1" cap="none" spc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uk-UA" sz="5400" b="1" cap="none" spc="0" dirty="0" smtClean="0">
                <a:ln w="0"/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проекту:</a:t>
            </a:r>
            <a:endParaRPr lang="ru-RU" sz="5400" b="1" cap="none" spc="0" dirty="0">
              <a:ln w="0"/>
              <a:solidFill>
                <a:schemeClr val="bg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8682" y="2025649"/>
            <a:ext cx="755366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i="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ерія</a:t>
            </a:r>
            <a:r>
              <a:rPr lang="ru-RU" sz="3200" b="1" i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10 упаковок </a:t>
            </a:r>
            <a:r>
              <a:rPr lang="ru-RU" sz="3200" b="1" i="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200" b="1" i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зображенням</a:t>
            </a:r>
            <a:r>
              <a:rPr lang="ru-RU" sz="3200" b="1" i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казкових</a:t>
            </a:r>
            <a:r>
              <a:rPr lang="ru-RU" sz="3200" b="1" i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сюжетів</a:t>
            </a:r>
            <a:r>
              <a:rPr lang="ru-RU" sz="3200" b="1" i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b="1" i="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морозива</a:t>
            </a:r>
            <a:r>
              <a:rPr lang="ru-RU" sz="3200" b="1" i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3200" b="1" i="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Казковий</a:t>
            </a:r>
            <a:r>
              <a:rPr lang="ru-RU" sz="3200" b="1" i="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смак".</a:t>
            </a:r>
            <a:endParaRPr lang="ru-RU" sz="3200" b="1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4733" y="2810479"/>
            <a:ext cx="4244204" cy="483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2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124</TotalTime>
  <Words>180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Слайд 1</vt:lpstr>
      <vt:lpstr>Слайд 2</vt:lpstr>
      <vt:lpstr>Слайд 3</vt:lpstr>
      <vt:lpstr>Слайд 4</vt:lpstr>
      <vt:lpstr>Мета проекту: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masha</cp:lastModifiedBy>
  <cp:revision>16</cp:revision>
  <dcterms:created xsi:type="dcterms:W3CDTF">2016-12-08T16:32:17Z</dcterms:created>
  <dcterms:modified xsi:type="dcterms:W3CDTF">2016-12-11T11:11:28Z</dcterms:modified>
</cp:coreProperties>
</file>