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5" r:id="rId4"/>
    <p:sldId id="270" r:id="rId5"/>
    <p:sldId id="260" r:id="rId6"/>
    <p:sldId id="262" r:id="rId7"/>
    <p:sldId id="263" r:id="rId8"/>
    <p:sldId id="264" r:id="rId9"/>
    <p:sldId id="267" r:id="rId10"/>
    <p:sldId id="268" r:id="rId11"/>
    <p:sldId id="272" r:id="rId12"/>
    <p:sldId id="265" r:id="rId13"/>
    <p:sldId id="273" r:id="rId14"/>
    <p:sldId id="266" r:id="rId15"/>
    <p:sldId id="274" r:id="rId16"/>
    <p:sldId id="258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DFC29-A961-4C85-AFEF-65BC38E6E826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0114B-39CB-4F90-AF78-E507838C1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4F99-4218-43DB-A222-5980DAE382AA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2B1D2-59F4-4D57-9C22-6B8618C7C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A9AA3-9DF5-42FE-8967-F398218E5448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61718-C7AE-47F5-BC03-DD6BDBA8B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67D73-98F0-40A7-A37B-7E96493A90D7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95D78-BF96-452A-8F87-5C675D8C1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DB426-A70B-4607-8CEE-E67F0BABF700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4998-69AA-43B5-A7F0-E60F7E35A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241A7-BE99-42C8-B8CE-C40389D8E7AA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EA43B-9273-4410-9286-BA2DFE0D8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ABA21-34F4-47E8-8156-F29DB38E112F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4A9D9-DFBF-481C-B0E7-59A95F5B0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BA0C9-F9D4-4232-8DAA-90220797A0EA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4F61F-84B4-4100-B9BD-0440EC12E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9C4CB-F085-4A39-94D1-0F29A4E076BE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9A7FB-34D6-4CF8-B09B-2D43B72C6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BE2E5-9801-45A4-B1A7-3638A64DA468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5911-CD50-4934-A953-8F8B5C2CB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CBC1-394B-4BC7-BBD4-99623FEC1A69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4ABA-986C-48E3-BD66-DEE46BE9B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1CC7C0-6E8D-4188-9F39-533EC56F3243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F75310-CAA8-4C39-AFD5-3FC5773E2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4;&#1080;&#1085;&#1072;&#1084;&#1080;&#1095;&#1085;&#1072;&#1103;%20&#1092;&#1080;&#1079;&#1082;&#1091;&#1083;&#1100;&#1090;&#1084;&#1080;&#1085;&#1091;&#1090;&#1082;&#1072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Happy_birthday_to_you_-_(xMusic.me).mp3" TargetMode="Externa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4" name="Picture 2" descr="http://homecareadvantageplus.com/data_images/57c96947efc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b="1" smtClean="0">
                <a:solidFill>
                  <a:srgbClr val="FF0000"/>
                </a:solidFill>
              </a:rPr>
              <a:t>Good morning</a:t>
            </a:r>
            <a:endParaRPr lang="ru-RU" sz="9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smtClean="0">
                <a:solidFill>
                  <a:srgbClr val="FF0000"/>
                </a:solidFill>
              </a:rPr>
              <a:t>Happy birthday</a:t>
            </a:r>
            <a:endParaRPr lang="ru-RU" sz="6600" smtClean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1525" y="1360488"/>
            <a:ext cx="7458075" cy="5086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Динамичная физкультминут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928938" y="274638"/>
            <a:ext cx="6215062" cy="1143000"/>
          </a:xfrm>
        </p:spPr>
        <p:txBody>
          <a:bodyPr/>
          <a:lstStyle/>
          <a:p>
            <a:r>
              <a:rPr lang="uk-UA" sz="4800" b="1" smtClean="0">
                <a:solidFill>
                  <a:srgbClr val="00B050"/>
                </a:solidFill>
              </a:rPr>
              <a:t>Порахуй подарунки</a:t>
            </a:r>
            <a:endParaRPr lang="ru-RU" sz="4800" b="1" smtClean="0">
              <a:solidFill>
                <a:srgbClr val="00B050"/>
              </a:solidFill>
            </a:endParaRPr>
          </a:p>
        </p:txBody>
      </p:sp>
      <p:pic>
        <p:nvPicPr>
          <p:cNvPr id="24578" name="Picture 2" descr="http://www.allbesttoys.ru/private/allbesttoys-ru/shop_load/195/128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6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http://img-fotki.yandex.ru/get/5013/47407354.2aa/0_91a25_cfa9fd4a_orig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25" y="1428750"/>
            <a:ext cx="1284288" cy="1136650"/>
          </a:xfrm>
        </p:spPr>
      </p:pic>
      <p:pic>
        <p:nvPicPr>
          <p:cNvPr id="24580" name="Picture 2" descr="http://img-fotki.yandex.ru/get/5013/47407354.2aa/0_91a25_cfa9fd4a_ori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571750"/>
            <a:ext cx="1357313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 descr="http://img-fotki.yandex.ru/get/5013/47407354.2aa/0_91a25_cfa9fd4a_ori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571750"/>
            <a:ext cx="1284288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8" descr="http://ymka.com.ua/image/cache/data/downloaded/kds/107837-500x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450056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6" descr="http://i.siteapi.org/442h2v7J2bIBKa199nvKBZ6wclM=/fit-in/1024x768/center/top/c6c83654a9b33cb.s.siteapi.org/img/b3aef259e4b819700181c49d0a0c7eb79754d4e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1285875"/>
            <a:ext cx="37861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2" descr="http://img-fotki.yandex.ru/get/5013/47407354.2aa/0_91a25_cfa9fd4a_ori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1428750"/>
            <a:ext cx="1284287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4" descr="http://f4.mylove.ru/CJhYvL124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4000500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4" descr="http://f4.mylove.ru/CJhYvL124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4381500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0" descr="http://i3.rainbowlife.kiev.ua/1/201/2008841/afacdb/igrushka-myagkij-futbolnyj-myach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500" y="4071938"/>
            <a:ext cx="30003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Picture 4" descr="C:\Users\USER\Downloads\b4400fab019e43ecf7cadf8e72825db5_RSZ_6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14313" y="-53975"/>
            <a:ext cx="9358313" cy="7054850"/>
          </a:xfrm>
        </p:spPr>
      </p:pic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4214813" y="2000250"/>
            <a:ext cx="4714875" cy="34782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4400" b="1">
                <a:solidFill>
                  <a:srgbClr val="FF0000"/>
                </a:solidFill>
                <a:ea typeface="Times New Roman" pitchFamily="18" charset="0"/>
                <a:cs typeface="Arial" charset="0"/>
              </a:rPr>
              <a:t>Red</a:t>
            </a:r>
            <a:r>
              <a:rPr lang="uk-UA" sz="4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and </a:t>
            </a:r>
            <a:r>
              <a:rPr lang="uk-UA" sz="4400" b="1">
                <a:solidFill>
                  <a:srgbClr val="FFFF00"/>
                </a:solidFill>
                <a:ea typeface="Times New Roman" pitchFamily="18" charset="0"/>
                <a:cs typeface="Arial" charset="0"/>
              </a:rPr>
              <a:t>           </a:t>
            </a:r>
            <a:r>
              <a:rPr lang="uk-UA" sz="4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</a:t>
            </a:r>
          </a:p>
          <a:p>
            <a:r>
              <a:rPr lang="uk-UA" sz="4400" b="1">
                <a:solidFill>
                  <a:srgbClr val="00B050"/>
                </a:solidFill>
                <a:ea typeface="Times New Roman" pitchFamily="18" charset="0"/>
                <a:cs typeface="Arial" charset="0"/>
              </a:rPr>
              <a:t>green</a:t>
            </a:r>
            <a:r>
              <a:rPr lang="uk-UA" sz="4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and </a:t>
            </a:r>
            <a:r>
              <a:rPr lang="uk-UA" sz="4400" b="1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blue</a:t>
            </a:r>
            <a:r>
              <a:rPr lang="uk-UA" sz="4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! </a:t>
            </a:r>
          </a:p>
          <a:p>
            <a:r>
              <a:rPr lang="uk-UA" sz="4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Lots of colours</a:t>
            </a:r>
          </a:p>
          <a:p>
            <a:r>
              <a:rPr lang="uk-UA" sz="4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for me and you!</a:t>
            </a:r>
            <a:endParaRPr lang="ru-RU" sz="4400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sz="4400">
              <a:ea typeface="Times New Roman" pitchFamily="18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388" y="2000240"/>
            <a:ext cx="200026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yellow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Users\USER\Downloads\9516e7b49ca2cdf96c852cc0fbb1ba9d_i-9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Picture 3" descr="C:\Users\USER\Downloads\14422880233_6b5ef00113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25" y="0"/>
            <a:ext cx="10072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Happy_birthday_to_you_-_(xMusic.me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500563" y="4286250"/>
            <a:ext cx="357187" cy="3571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8674" name="Picture 2" descr="http://homecareadvantageplus.com/data_images/57c96947efc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http://previews.123rf.com/images/kanate/kanate1209/kanate120900055/15356747-Cartoon-cake-hand-drawing-Vector-Stock-Pho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143000"/>
            <a:ext cx="7215188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5" name="Picture 5" descr="img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9" name="Picture 9" descr="baloons-1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188913"/>
            <a:ext cx="1811337" cy="2952750"/>
          </a:xfrm>
          <a:prstGeom prst="rect">
            <a:avLst/>
          </a:prstGeom>
          <a:noFill/>
        </p:spPr>
      </p:pic>
      <p:pic>
        <p:nvPicPr>
          <p:cNvPr id="30731" name="Picture 11" descr="baloons-1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811337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AutoShape 2" descr="http://www.daily-sun.com/assets/news_images/c-14-n-2-2015-07-1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0" name="AutoShape 4" descr="http://www.daily-sun.com/assets/news_images/c-14-n-2-2015-07-1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41" name="Picture 5" descr="C:\Users\USER\Downloads\c-14-n-2-2015-07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88" y="0"/>
            <a:ext cx="10215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703" name="Picture 7" descr="58431e5deaa10158c62e9f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0"/>
            <a:ext cx="8172450" cy="6858000"/>
          </a:xfrm>
          <a:prstGeom prst="rect">
            <a:avLst/>
          </a:prstGeom>
          <a:noFill/>
        </p:spPr>
      </p:pic>
      <p:sp>
        <p:nvSpPr>
          <p:cNvPr id="29704" name="WordArt 8"/>
          <p:cNvSpPr>
            <a:spLocks noChangeArrowheads="1" noChangeShapeType="1" noTextEdit="1"/>
          </p:cNvSpPr>
          <p:nvPr/>
        </p:nvSpPr>
        <p:spPr bwMode="auto">
          <a:xfrm>
            <a:off x="1500166" y="2565400"/>
            <a:ext cx="6357982" cy="1435104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54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Ee</a:t>
            </a:r>
            <a:r>
              <a:rPr lang="en-US" sz="5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 Ii </a:t>
            </a:r>
            <a:r>
              <a:rPr lang="en-US" sz="54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Ll</a:t>
            </a:r>
            <a:r>
              <a:rPr lang="en-US" sz="5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 </a:t>
            </a:r>
            <a:r>
              <a:rPr lang="en-US" sz="54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Kk</a:t>
            </a:r>
            <a:r>
              <a:rPr lang="en-US" sz="5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 </a:t>
            </a:r>
            <a:r>
              <a:rPr lang="en-US" sz="54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Hh</a:t>
            </a:r>
            <a:endParaRPr lang="ru-RU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29705" name="WordArt 9"/>
          <p:cNvSpPr>
            <a:spLocks noChangeArrowheads="1" noChangeShapeType="1" noTextEdit="1"/>
          </p:cNvSpPr>
          <p:nvPr/>
        </p:nvSpPr>
        <p:spPr bwMode="auto">
          <a:xfrm>
            <a:off x="857224" y="4724400"/>
            <a:ext cx="7572427" cy="1776434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54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Gg</a:t>
            </a:r>
            <a:r>
              <a:rPr lang="en-US" sz="5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 Ff </a:t>
            </a:r>
            <a:r>
              <a:rPr lang="en-US" sz="54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Dd</a:t>
            </a:r>
            <a:r>
              <a:rPr lang="en-US" sz="5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 </a:t>
            </a:r>
            <a:r>
              <a:rPr lang="en-US" sz="54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Aa</a:t>
            </a:r>
            <a:r>
              <a:rPr lang="en-US" sz="5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 Cc Bb</a:t>
            </a:r>
            <a:endParaRPr lang="ru-RU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29706" name="WordArt 10"/>
          <p:cNvSpPr>
            <a:spLocks noChangeArrowheads="1" noChangeShapeType="1" noTextEdit="1"/>
          </p:cNvSpPr>
          <p:nvPr/>
        </p:nvSpPr>
        <p:spPr bwMode="auto">
          <a:xfrm>
            <a:off x="3500430" y="1052513"/>
            <a:ext cx="2357453" cy="12652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Mm</a:t>
            </a:r>
            <a:endParaRPr lang="ru-RU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15363" name="Picture 2" descr="http://www.japantravel.ru/files/6245/DRGordely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Picture 4" descr="http://2.bp.blogspot.com/-s0WKZdWn-nY/VFd7x7aXgbI/AAAAAAAAQvA/BFRi4yLW8CI/s1600/Sofia%2BPN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0"/>
            <a:ext cx="5572125" cy="6500813"/>
          </a:xfrm>
        </p:spPr>
      </p:pic>
      <p:pic>
        <p:nvPicPr>
          <p:cNvPr id="17411" name="Picture 2" descr="http://www.antoshka-toys.ru/kiwi-public-data/Kiwi_Img/14208.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Picture 2" descr="http://lummi.com.ua/46349-thickbox_default/pazl-100-ee-velichestvo-sofiya-disney-sofia-the-firs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000125"/>
            <a:ext cx="9144000" cy="914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7" descr="http://previews.123rf.com/images/iimages/iimages1301/iimages130100593/17161869-Illustration-of-a-river-and-a-frog-in-a-beautiful-landscape-Stock-Photo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28688"/>
            <a:ext cx="9144000" cy="5929312"/>
          </a:xfrm>
        </p:spPr>
      </p:pic>
      <p:pic>
        <p:nvPicPr>
          <p:cNvPr id="19458" name="Picture 4" descr="http://avito.kz/files/images/items/56/56499z4282e84d803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003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8" descr="http://aerosfera.com.ua/content/files/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00063" y="1785938"/>
            <a:ext cx="10358438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1"/>
          <p:cNvSpPr>
            <a:spLocks noChangeArrowheads="1"/>
          </p:cNvSpPr>
          <p:nvPr/>
        </p:nvSpPr>
        <p:spPr bwMode="auto">
          <a:xfrm>
            <a:off x="1285875" y="1928813"/>
            <a:ext cx="1643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uk-UA" sz="3600" b="1"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3600" b="1">
                <a:ea typeface="Times New Roman" pitchFamily="18" charset="0"/>
                <a:cs typeface="Arial" charset="0"/>
              </a:rPr>
              <a:t>animal</a:t>
            </a: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3143250" y="1928813"/>
            <a:ext cx="1133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uk-UA" sz="3600" b="1"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3600" b="1">
                <a:ea typeface="Times New Roman" pitchFamily="18" charset="0"/>
                <a:cs typeface="Arial" charset="0"/>
              </a:rPr>
              <a:t>man</a:t>
            </a:r>
          </a:p>
        </p:txBody>
      </p:sp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214313" y="1928813"/>
            <a:ext cx="9794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uk-UA" sz="3600" b="1"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3600" b="1">
                <a:ea typeface="Times New Roman" pitchFamily="18" charset="0"/>
                <a:cs typeface="Arial" charset="0"/>
              </a:rPr>
              <a:t>ball</a:t>
            </a:r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5000625" y="1928813"/>
            <a:ext cx="1004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uk-UA" sz="3600" b="1"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3600" b="1">
                <a:ea typeface="Times New Roman" pitchFamily="18" charset="0"/>
                <a:cs typeface="Arial" charset="0"/>
              </a:rPr>
              <a:t>doll</a:t>
            </a:r>
          </a:p>
        </p:txBody>
      </p:sp>
      <p:sp>
        <p:nvSpPr>
          <p:cNvPr id="19464" name="Прямоугольник 13"/>
          <p:cNvSpPr>
            <a:spLocks noChangeArrowheads="1"/>
          </p:cNvSpPr>
          <p:nvPr/>
        </p:nvSpPr>
        <p:spPr bwMode="auto">
          <a:xfrm>
            <a:off x="6357938" y="1928813"/>
            <a:ext cx="12366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 sz="3600" b="1">
              <a:cs typeface="Arial" charset="0"/>
            </a:endParaRPr>
          </a:p>
          <a:p>
            <a:r>
              <a:rPr lang="en-US" sz="3600" b="1">
                <a:cs typeface="Arial" charset="0"/>
              </a:rPr>
              <a:t>meal</a:t>
            </a:r>
            <a:endParaRPr lang="ru-RU" sz="3600" b="1">
              <a:cs typeface="Arial" charset="0"/>
            </a:endParaRPr>
          </a:p>
        </p:txBody>
      </p:sp>
      <p:sp>
        <p:nvSpPr>
          <p:cNvPr id="19465" name="Прямоугольник 14"/>
          <p:cNvSpPr>
            <a:spLocks noChangeArrowheads="1"/>
          </p:cNvSpPr>
          <p:nvPr/>
        </p:nvSpPr>
        <p:spPr bwMode="auto">
          <a:xfrm>
            <a:off x="7858125" y="2000250"/>
            <a:ext cx="10509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3600" b="1">
              <a:cs typeface="Arial" charset="0"/>
            </a:endParaRPr>
          </a:p>
          <a:p>
            <a:r>
              <a:rPr lang="en-US" sz="3600" b="1">
                <a:cs typeface="Arial" charset="0"/>
              </a:rPr>
              <a:t>can</a:t>
            </a:r>
            <a:endParaRPr lang="ru-RU" sz="3600" b="1">
              <a:cs typeface="Arial" charset="0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357188" y="5657850"/>
            <a:ext cx="785812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7200" b="1">
                <a:latin typeface="Arial Black" pitchFamily="34" charset="0"/>
                <a:ea typeface="Times New Roman" pitchFamily="18" charset="0"/>
                <a:cs typeface="Arial" charset="0"/>
              </a:rPr>
              <a:t>1</a:t>
            </a:r>
            <a:endParaRPr lang="en-US">
              <a:ea typeface="Times New Roman" pitchFamily="18" charset="0"/>
              <a:cs typeface="Arial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1643063" y="5657850"/>
            <a:ext cx="800100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7200" b="1">
                <a:latin typeface="Arial Black" pitchFamily="34" charset="0"/>
                <a:cs typeface="Arial" charset="0"/>
              </a:rPr>
              <a:t>2</a:t>
            </a:r>
            <a:endParaRPr lang="en-US">
              <a:cs typeface="Arial" charset="0"/>
            </a:endParaRPr>
          </a:p>
        </p:txBody>
      </p:sp>
      <p:sp>
        <p:nvSpPr>
          <p:cNvPr id="19468" name="Rectangle 11"/>
          <p:cNvSpPr>
            <a:spLocks noChangeArrowheads="1"/>
          </p:cNvSpPr>
          <p:nvPr/>
        </p:nvSpPr>
        <p:spPr bwMode="auto">
          <a:xfrm>
            <a:off x="3357563" y="5657850"/>
            <a:ext cx="800100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uk-UA" sz="7200" b="1">
                <a:latin typeface="Arial Black" pitchFamily="34" charset="0"/>
                <a:cs typeface="Arial" charset="0"/>
              </a:rPr>
              <a:t>3</a:t>
            </a:r>
            <a:endParaRPr lang="en-US">
              <a:cs typeface="Arial" charset="0"/>
            </a:endParaRPr>
          </a:p>
        </p:txBody>
      </p:sp>
      <p:sp>
        <p:nvSpPr>
          <p:cNvPr id="19469" name="Rectangle 11"/>
          <p:cNvSpPr>
            <a:spLocks noChangeArrowheads="1"/>
          </p:cNvSpPr>
          <p:nvPr/>
        </p:nvSpPr>
        <p:spPr bwMode="auto">
          <a:xfrm>
            <a:off x="5072063" y="5657850"/>
            <a:ext cx="800100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uk-UA" sz="7200" b="1">
                <a:latin typeface="Arial Black" pitchFamily="34" charset="0"/>
                <a:cs typeface="Arial" charset="0"/>
              </a:rPr>
              <a:t>4</a:t>
            </a:r>
            <a:endParaRPr lang="en-US">
              <a:cs typeface="Arial" charset="0"/>
            </a:endParaRPr>
          </a:p>
        </p:txBody>
      </p:sp>
      <p:sp>
        <p:nvSpPr>
          <p:cNvPr id="19470" name="Rectangle 11"/>
          <p:cNvSpPr>
            <a:spLocks noChangeArrowheads="1"/>
          </p:cNvSpPr>
          <p:nvPr/>
        </p:nvSpPr>
        <p:spPr bwMode="auto">
          <a:xfrm>
            <a:off x="6643688" y="5657850"/>
            <a:ext cx="800100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uk-UA" sz="7200" b="1">
                <a:latin typeface="Arial Black" pitchFamily="34" charset="0"/>
                <a:cs typeface="Arial" charset="0"/>
              </a:rPr>
              <a:t>5</a:t>
            </a:r>
            <a:endParaRPr lang="en-US">
              <a:cs typeface="Arial" charset="0"/>
            </a:endParaRPr>
          </a:p>
        </p:txBody>
      </p:sp>
      <p:sp>
        <p:nvSpPr>
          <p:cNvPr id="19471" name="Rectangle 11"/>
          <p:cNvSpPr>
            <a:spLocks noChangeArrowheads="1"/>
          </p:cNvSpPr>
          <p:nvPr/>
        </p:nvSpPr>
        <p:spPr bwMode="auto">
          <a:xfrm>
            <a:off x="8001000" y="5657850"/>
            <a:ext cx="800100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uk-UA" sz="7200" b="1">
                <a:latin typeface="Arial Black" pitchFamily="34" charset="0"/>
                <a:cs typeface="Arial" charset="0"/>
              </a:rPr>
              <a:t>6</a:t>
            </a:r>
            <a:endParaRPr lang="en-US">
              <a:cs typeface="Arial" charset="0"/>
            </a:endParaRPr>
          </a:p>
        </p:txBody>
      </p:sp>
      <p:sp>
        <p:nvSpPr>
          <p:cNvPr id="19472" name="Заголовок 1"/>
          <p:cNvSpPr>
            <a:spLocks noGrp="1"/>
          </p:cNvSpPr>
          <p:nvPr>
            <p:ph type="title"/>
          </p:nvPr>
        </p:nvSpPr>
        <p:spPr>
          <a:xfrm>
            <a:off x="2214563" y="0"/>
            <a:ext cx="7072312" cy="1143000"/>
          </a:xfrm>
        </p:spPr>
        <p:txBody>
          <a:bodyPr/>
          <a:lstStyle/>
          <a:p>
            <a:r>
              <a:rPr lang="uk-UA" b="1" smtClean="0">
                <a:solidFill>
                  <a:srgbClr val="0070C0"/>
                </a:solidFill>
                <a:latin typeface="Arial" charset="0"/>
                <a:cs typeface="Arial" charset="0"/>
              </a:rPr>
              <a:t>Перейди на інший берег</a:t>
            </a:r>
            <a:endParaRPr lang="ru-RU" b="1" smtClean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USER\Downloads\4i9Ego4i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813"/>
            <a:ext cx="842962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5786438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900" b="1" dirty="0" smtClean="0">
                <a:solidFill>
                  <a:srgbClr val="FF0000"/>
                </a:solidFill>
              </a:rPr>
              <a:t>Підписати подарунки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483" name="Picture 2" descr="http://weclipart.com/gimg/195E06313D507FAB/clipf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5100" y="0"/>
            <a:ext cx="38989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Содержимое 4" descr="C:\Users\USER\Downloads\1251766_вектора-девушки-кукла-игрушку-платье-белый.jp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 rot="21395780">
            <a:off x="3479800" y="1179513"/>
            <a:ext cx="2190750" cy="2339975"/>
          </a:xfrm>
        </p:spPr>
      </p:pic>
      <p:pic>
        <p:nvPicPr>
          <p:cNvPr id="20485" name="Рисунок 5" descr="http://www.clipartster.com/images/301/super-cute-cat-vector-material-free-download-web-fF3gLP-clipar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68812">
            <a:off x="847725" y="1508125"/>
            <a:ext cx="2054225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Прямоугольник 7"/>
          <p:cNvSpPr>
            <a:spLocks noChangeArrowheads="1"/>
          </p:cNvSpPr>
          <p:nvPr/>
        </p:nvSpPr>
        <p:spPr bwMode="auto">
          <a:xfrm>
            <a:off x="2428875" y="2500313"/>
            <a:ext cx="6429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latin typeface="Calibri" pitchFamily="34" charset="0"/>
              </a:rPr>
              <a:t>_at             </a:t>
            </a:r>
            <a:r>
              <a:rPr lang="uk-UA" sz="4800" b="1">
                <a:latin typeface="Calibri" pitchFamily="34" charset="0"/>
              </a:rPr>
              <a:t> </a:t>
            </a:r>
            <a:r>
              <a:rPr lang="en-US" sz="4800" b="1">
                <a:latin typeface="Calibri" pitchFamily="34" charset="0"/>
              </a:rPr>
              <a:t>_oll </a:t>
            </a:r>
            <a:endParaRPr lang="ru-RU" sz="4800">
              <a:latin typeface="Calibri" pitchFamily="34" charset="0"/>
            </a:endParaRPr>
          </a:p>
        </p:txBody>
      </p:sp>
      <p:pic>
        <p:nvPicPr>
          <p:cNvPr id="20487" name="Рисунок 8" descr="C:\Users\USER\Downloads\ball-0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25" y="4286250"/>
            <a:ext cx="23145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9" descr="C:\Users\USER\Downloads\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8" y="3714750"/>
            <a:ext cx="23622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Прямоугольник 10"/>
          <p:cNvSpPr>
            <a:spLocks noChangeArrowheads="1"/>
          </p:cNvSpPr>
          <p:nvPr/>
        </p:nvSpPr>
        <p:spPr bwMode="auto">
          <a:xfrm>
            <a:off x="3143250" y="4714875"/>
            <a:ext cx="56435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latin typeface="Calibri" pitchFamily="34" charset="0"/>
              </a:rPr>
              <a:t>_all </a:t>
            </a:r>
            <a:r>
              <a:rPr lang="uk-UA" sz="4800" b="1">
                <a:latin typeface="Calibri" pitchFamily="34" charset="0"/>
              </a:rPr>
              <a:t>  </a:t>
            </a:r>
            <a:r>
              <a:rPr lang="en-US" sz="4800" b="1">
                <a:latin typeface="Calibri" pitchFamily="34" charset="0"/>
              </a:rPr>
              <a:t>           </a:t>
            </a:r>
            <a:r>
              <a:rPr lang="uk-UA" sz="4800" b="1">
                <a:latin typeface="Calibri" pitchFamily="34" charset="0"/>
              </a:rPr>
              <a:t> </a:t>
            </a:r>
            <a:r>
              <a:rPr lang="en-US" sz="4800" b="1">
                <a:latin typeface="Calibri" pitchFamily="34" charset="0"/>
              </a:rPr>
              <a:t>_onkey</a:t>
            </a:r>
            <a:endParaRPr lang="ru-RU" sz="4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214438"/>
            <a:ext cx="7358063" cy="5429250"/>
          </a:xfrm>
        </p:spPr>
      </p:pic>
      <p:sp>
        <p:nvSpPr>
          <p:cNvPr id="5" name="Прямоугольник 4"/>
          <p:cNvSpPr/>
          <p:nvPr/>
        </p:nvSpPr>
        <p:spPr>
          <a:xfrm>
            <a:off x="1714480" y="357166"/>
            <a:ext cx="6357982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Happy birthday</a:t>
            </a:r>
            <a:endParaRPr lang="ru-RU" sz="6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734</TotalTime>
  <Words>62</Words>
  <Application>Microsoft Office PowerPoint</Application>
  <PresentationFormat>Экран (4:3)</PresentationFormat>
  <Paragraphs>34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Good morning</vt:lpstr>
      <vt:lpstr>Слайд 2</vt:lpstr>
      <vt:lpstr>Слайд 3</vt:lpstr>
      <vt:lpstr>Слайд 4</vt:lpstr>
      <vt:lpstr>Слайд 5</vt:lpstr>
      <vt:lpstr>Слайд 6</vt:lpstr>
      <vt:lpstr>Перейди на інший берег</vt:lpstr>
      <vt:lpstr>Підписати подарунки </vt:lpstr>
      <vt:lpstr>Слайд 9</vt:lpstr>
      <vt:lpstr>Happy birthday</vt:lpstr>
      <vt:lpstr>Слайд 11</vt:lpstr>
      <vt:lpstr>Порахуй подарунки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72</cp:revision>
  <dcterms:created xsi:type="dcterms:W3CDTF">2017-01-27T08:35:50Z</dcterms:created>
  <dcterms:modified xsi:type="dcterms:W3CDTF">2017-02-16T10:47:16Z</dcterms:modified>
</cp:coreProperties>
</file>