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5" r:id="rId50"/>
    <p:sldId id="304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1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wma"/><Relationship Id="rId1" Type="http://schemas.openxmlformats.org/officeDocument/2006/relationships/audio" Target="NULL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09600"/>
            <a:ext cx="7774632" cy="4547591"/>
          </a:xfrm>
        </p:spPr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Турнір  </a:t>
            </a:r>
            <a:r>
              <a:rPr lang="uk-UA" dirty="0" smtClean="0"/>
              <a:t>знавців  </a:t>
            </a:r>
            <a:br>
              <a:rPr lang="uk-UA" dirty="0" smtClean="0"/>
            </a:br>
            <a:r>
              <a:rPr lang="uk-UA" dirty="0" smtClean="0"/>
              <a:t>інформатики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1593" y="5301208"/>
            <a:ext cx="6400800" cy="121920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Вітаємо  учасників  команд!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Результат пошуку зображень за запитом &quot;турни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8168"/>
            <a:ext cx="45624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0" indent="-9144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Еліпс,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Пензлик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Прямокутник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Олівець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Зірка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97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95671"/>
            <a:ext cx="8229600" cy="4525963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Мої документи,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Мій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комп’ютер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Мій ноутбук,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Кошик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Мережне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оточення. 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244" y="1412776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33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191" y="836712"/>
            <a:ext cx="8229600" cy="4525963"/>
          </a:xfrm>
        </p:spPr>
        <p:txBody>
          <a:bodyPr>
            <a:normAutofit fontScale="92500"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Інформація,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Інформатика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Інформаційна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Принтер,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Інформаційна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0829"/>
            <a:ext cx="941055" cy="133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42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Калькулятор,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Shop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Блокнот,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 </a:t>
            </a:r>
            <a:r>
              <a:rPr lang="uk-UA" sz="4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Paint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8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9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79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Заміни  букву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Результат пошуку зображень за запитом &quot;информатика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9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lvl="0" indent="0" algn="ctr">
              <a:buNone/>
            </a:pPr>
            <a:r>
              <a:rPr lang="uk-UA" sz="9600" dirty="0" err="1" smtClean="0">
                <a:solidFill>
                  <a:schemeClr val="tx1"/>
                </a:solidFill>
              </a:rPr>
              <a:t>Блік</a:t>
            </a:r>
            <a:endParaRPr lang="ru-RU" sz="9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7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819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10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lv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Блок</a:t>
            </a:r>
            <a:endParaRPr lang="ru-RU" sz="96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43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Болонка</a:t>
            </a:r>
            <a:endParaRPr lang="ru-RU" sz="96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8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7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Колонка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5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Бот</a:t>
            </a:r>
            <a:endParaRPr lang="ru-RU" sz="96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94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Відгадай 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/>
          </a:p>
          <a:p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Потрібно  відгадати  2  слова</a:t>
            </a:r>
          </a:p>
          <a:p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Кожне  слово  складається  з  5  літер</a:t>
            </a:r>
          </a:p>
          <a:p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Кожне  слово  стосується  інформатики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Результат пошуку зображень за запитом &quot;люди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01008"/>
            <a:ext cx="751044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34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Біт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06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Буфет</a:t>
            </a:r>
            <a:endParaRPr lang="ru-RU" sz="96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13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Буфер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87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Ваза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5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База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26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Вектор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39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Сектор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34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Вивіз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17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Вивід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6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err="1" smtClean="0">
                <a:solidFill>
                  <a:schemeClr val="tx1"/>
                </a:solidFill>
              </a:rPr>
              <a:t>Драйзер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85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Зайвий  термін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Результат пошуку зображень за запитом &quot;информатика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824536" cy="395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82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Драйвер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7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Жакет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08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Макет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72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Інтернат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41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Інтерн</a:t>
            </a:r>
            <a:r>
              <a:rPr lang="ru-RU" sz="9600" dirty="0" smtClean="0">
                <a:solidFill>
                  <a:srgbClr val="FF0000"/>
                </a:solidFill>
              </a:rPr>
              <a:t>е</a:t>
            </a:r>
            <a:r>
              <a:rPr lang="uk-UA" sz="9600" dirty="0" smtClean="0">
                <a:solidFill>
                  <a:srgbClr val="FF0000"/>
                </a:solidFill>
              </a:rPr>
              <a:t>т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7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err="1" smtClean="0">
                <a:solidFill>
                  <a:schemeClr val="tx1"/>
                </a:solidFill>
              </a:rPr>
              <a:t>Кафель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35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Кабель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51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Матрос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31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Макрос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13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sz="9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chemeClr val="tx1"/>
                </a:solidFill>
              </a:rPr>
              <a:t>Кіт</a:t>
            </a:r>
            <a:endParaRPr lang="ru-RU" sz="9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6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85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6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сканер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регістр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клавіатура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джойстик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миша 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7" name="gong-bokserskiy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352.291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170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85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2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9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9600" dirty="0" smtClean="0">
                <a:solidFill>
                  <a:srgbClr val="FF0000"/>
                </a:solidFill>
              </a:rPr>
              <a:t>Біт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510" y="1916832"/>
            <a:ext cx="467098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30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Фольклорний  серпантин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Результат пошуку зображень за запитом &quot;информатика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9127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53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uk-UA" sz="3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Комп'ютер </a:t>
            </a:r>
            <a:r>
              <a:rPr lang="uk-UA" sz="3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пам'яттю не зіпсуєш. </a:t>
            </a: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uk-UA" sz="3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Кашу маслом не </a:t>
            </a:r>
            <a:r>
              <a:rPr lang="uk-UA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зіпсуєш.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843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43757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1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Дарованому </a:t>
            </a:r>
            <a:r>
              <a:rPr lang="uk-UA" sz="3600" dirty="0">
                <a:solidFill>
                  <a:schemeClr val="tx1"/>
                </a:solidFill>
              </a:rPr>
              <a:t>комп'ютеру в системний блок не заглядають</a:t>
            </a:r>
            <a:r>
              <a:rPr lang="uk-UA" sz="36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endParaRPr lang="uk-UA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Дарованому коню в зуби не дивляться.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78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Всякий кабель своє гніздо любить.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Всяка птиця своє гніздо </a:t>
            </a:r>
            <a:r>
              <a:rPr lang="uk-UA" sz="3600" dirty="0" smtClean="0">
                <a:solidFill>
                  <a:srgbClr val="FF0000"/>
                </a:solidFill>
              </a:rPr>
              <a:t>любить.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32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Не все WINDOWS, що висить.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Не все золото, що блищить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5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3600" dirty="0" smtClean="0"/>
              <a:t>	</a:t>
            </a:r>
            <a:r>
              <a:rPr lang="uk-UA" sz="3600" dirty="0" smtClean="0">
                <a:solidFill>
                  <a:schemeClr val="tx1"/>
                </a:solidFill>
              </a:rPr>
              <a:t>Провідник </a:t>
            </a:r>
            <a:r>
              <a:rPr lang="uk-UA" sz="3600" dirty="0">
                <a:solidFill>
                  <a:schemeClr val="tx1"/>
                </a:solidFill>
              </a:rPr>
              <a:t>до файлу доведе.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Язик до Києва доведе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0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3600" dirty="0" smtClean="0"/>
              <a:t>	</a:t>
            </a:r>
            <a:r>
              <a:rPr lang="uk-UA" sz="3600" dirty="0">
                <a:solidFill>
                  <a:schemeClr val="tx1"/>
                </a:solidFill>
              </a:rPr>
              <a:t>Не ідентифікатор красить файл, а файл — </a:t>
            </a:r>
            <a:r>
              <a:rPr lang="uk-UA" sz="3600" dirty="0" smtClean="0">
                <a:solidFill>
                  <a:schemeClr val="tx1"/>
                </a:solidFill>
              </a:rPr>
              <a:t>ідентифікатор</a:t>
            </a:r>
            <a:r>
              <a:rPr lang="uk-UA" sz="3600" dirty="0">
                <a:solidFill>
                  <a:schemeClr val="tx1"/>
                </a:solidFill>
              </a:rPr>
              <a:t>.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Не ім'я красить людину, а людина ім'я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60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Що </a:t>
            </a:r>
            <a:r>
              <a:rPr lang="uk-UA" sz="3600" dirty="0">
                <a:solidFill>
                  <a:schemeClr val="tx1"/>
                </a:solidFill>
              </a:rPr>
              <a:t>з Корзини видалене, то пропало.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Що з возу впало, то пропало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69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З </a:t>
            </a:r>
            <a:r>
              <a:rPr lang="uk-UA" sz="3600" dirty="0" smtClean="0">
                <a:solidFill>
                  <a:schemeClr val="tx1"/>
                </a:solidFill>
              </a:rPr>
              <a:t>хворої  флешки на </a:t>
            </a:r>
            <a:r>
              <a:rPr lang="uk-UA" sz="3600" dirty="0">
                <a:solidFill>
                  <a:schemeClr val="tx1"/>
                </a:solidFill>
              </a:rPr>
              <a:t>здоровий вінчестер.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З хворої голови на здорову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89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Pascal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Backspace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8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9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23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Все </a:t>
            </a:r>
            <a:r>
              <a:rPr lang="uk-UA" sz="3600" dirty="0" err="1" smtClean="0">
                <a:solidFill>
                  <a:schemeClr val="tx1"/>
                </a:solidFill>
              </a:rPr>
              <a:t>скомпілюється</a:t>
            </a:r>
            <a:r>
              <a:rPr lang="uk-UA" sz="3600" dirty="0" smtClean="0">
                <a:solidFill>
                  <a:schemeClr val="tx1"/>
                </a:solidFill>
              </a:rPr>
              <a:t> </a:t>
            </a:r>
            <a:r>
              <a:rPr lang="uk-UA" sz="3600" dirty="0">
                <a:solidFill>
                  <a:schemeClr val="tx1"/>
                </a:solidFill>
              </a:rPr>
              <a:t>— програма буде.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Все перемелеться — мука буде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07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chemeClr val="tx1"/>
                </a:solidFill>
              </a:rPr>
              <a:t>Кожний web-дизайнер </a:t>
            </a:r>
            <a:r>
              <a:rPr lang="uk-UA" sz="3600" dirty="0">
                <a:solidFill>
                  <a:schemeClr val="tx1"/>
                </a:solidFill>
              </a:rPr>
              <a:t>свій сайт хвалить.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 smtClean="0">
                <a:solidFill>
                  <a:srgbClr val="FF0000"/>
                </a:solidFill>
              </a:rPr>
              <a:t>Кожна жаба своє </a:t>
            </a:r>
            <a:r>
              <a:rPr lang="uk-UA" sz="3600" dirty="0">
                <a:solidFill>
                  <a:srgbClr val="FF0000"/>
                </a:solidFill>
              </a:rPr>
              <a:t>болото хвалить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41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Вірусів боятися — в Інтернет не ходити.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Вовків боятися — в ліс не ходити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37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chemeClr val="tx1"/>
                </a:solidFill>
              </a:rPr>
              <a:t>Вірусів боятися — в Інтернет не ходити.  </a:t>
            </a: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uk-U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uk-UA" sz="3600" dirty="0">
                <a:solidFill>
                  <a:srgbClr val="FF0000"/>
                </a:solidFill>
              </a:rPr>
              <a:t>Вовків боятися — в ліс не ходити</a:t>
            </a:r>
            <a:r>
              <a:rPr lang="uk-UA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нига png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212028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43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Вірю – не вірю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Результат пошуку зображень за запитом &quot;информатика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230" y="2060848"/>
            <a:ext cx="4468044" cy="381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</a:t>
            </a:r>
            <a:r>
              <a:rPr lang="uk-UA" dirty="0" smtClean="0"/>
              <a:t>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можна до материнської плати одного комп'ютера </a:t>
            </a:r>
            <a:r>
              <a:rPr lang="uk-UA" sz="3200" dirty="0" err="1">
                <a:solidFill>
                  <a:schemeClr val="tx1"/>
                </a:solidFill>
              </a:rPr>
              <a:t>під'єднати</a:t>
            </a:r>
            <a:r>
              <a:rPr lang="uk-UA" sz="3200" dirty="0">
                <a:solidFill>
                  <a:schemeClr val="tx1"/>
                </a:solidFill>
              </a:rPr>
              <a:t> жорсткий магнітний диск іншого комп'ютера і зробити так, щоб на першому комп'ютері були як би два жорсткі магнітні </a:t>
            </a:r>
            <a:r>
              <a:rPr lang="uk-UA" sz="3200" dirty="0" smtClean="0">
                <a:solidFill>
                  <a:schemeClr val="tx1"/>
                </a:solidFill>
              </a:rPr>
              <a:t>диски</a:t>
            </a:r>
            <a:r>
              <a:rPr lang="uk-UA" sz="3200" dirty="0">
                <a:solidFill>
                  <a:schemeClr val="tx1"/>
                </a:solidFill>
              </a:rPr>
              <a:t>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5058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69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на старому механічному обчислювальному </a:t>
            </a:r>
            <a:br>
              <a:rPr lang="uk-UA" sz="3200" dirty="0">
                <a:solidFill>
                  <a:schemeClr val="tx1"/>
                </a:solidFill>
              </a:rPr>
            </a:br>
            <a:r>
              <a:rPr lang="uk-UA" sz="3200" dirty="0">
                <a:solidFill>
                  <a:schemeClr val="tx1"/>
                </a:solidFill>
              </a:rPr>
              <a:t>пристрої — арифмометрі — можна </a:t>
            </a:r>
            <a:r>
              <a:rPr lang="uk-UA" sz="3200">
                <a:solidFill>
                  <a:schemeClr val="tx1"/>
                </a:solidFill>
              </a:rPr>
              <a:t>було </a:t>
            </a:r>
            <a:r>
              <a:rPr lang="uk-UA" sz="3200" smtClean="0">
                <a:solidFill>
                  <a:schemeClr val="tx1"/>
                </a:solidFill>
              </a:rPr>
              <a:t>множити </a:t>
            </a:r>
            <a:r>
              <a:rPr lang="uk-UA" sz="3200" dirty="0">
                <a:solidFill>
                  <a:schemeClr val="tx1"/>
                </a:solidFill>
              </a:rPr>
              <a:t>восьмизначні числа на чотиризначні?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8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у Великобританії є міста Вінчестер, Адаптер і </a:t>
            </a:r>
            <a:r>
              <a:rPr lang="uk-UA" sz="3200" dirty="0" err="1">
                <a:solidFill>
                  <a:schemeClr val="tx1"/>
                </a:solidFill>
              </a:rPr>
              <a:t>Дігітайзер</a:t>
            </a:r>
            <a:r>
              <a:rPr lang="uk-UA" sz="3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uk-UA" sz="6000" b="1" dirty="0" smtClean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FF0000"/>
                </a:solidFill>
              </a:rPr>
              <a:t>НІ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6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на логарифмічній лінійці </a:t>
            </a:r>
            <a:r>
              <a:rPr lang="uk-UA" sz="3200" dirty="0" smtClean="0">
                <a:solidFill>
                  <a:schemeClr val="tx1"/>
                </a:solidFill>
              </a:rPr>
              <a:t>точність </a:t>
            </a:r>
            <a:r>
              <a:rPr lang="uk-UA" sz="3200" dirty="0">
                <a:solidFill>
                  <a:schemeClr val="tx1"/>
                </a:solidFill>
              </a:rPr>
              <a:t>обчислень складала 3 знаки після коми?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08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були перші моделі персональних комп'ютерів, в яких був відсутній жорсткий магнітний диск?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66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uk-UA" sz="4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рапка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uk-UA" sz="4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hift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двокрапка</a:t>
            </a:r>
            <a:endParaRPr lang="en-US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дефіс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1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операційна система Windows допускає, щоб в одній папці знаходилися файли з іменами </a:t>
            </a:r>
            <a:r>
              <a:rPr lang="uk-UA" sz="3200" dirty="0" err="1">
                <a:solidFill>
                  <a:schemeClr val="tx1"/>
                </a:solidFill>
              </a:rPr>
              <a:t>список.doc</a:t>
            </a:r>
            <a:r>
              <a:rPr lang="uk-UA" sz="3200" dirty="0">
                <a:solidFill>
                  <a:schemeClr val="tx1"/>
                </a:solidFill>
              </a:rPr>
              <a:t> і </a:t>
            </a:r>
            <a:r>
              <a:rPr lang="uk-UA" sz="3200" dirty="0" err="1">
                <a:solidFill>
                  <a:schemeClr val="tx1"/>
                </a:solidFill>
              </a:rPr>
              <a:t>Список.doc</a:t>
            </a:r>
            <a:r>
              <a:rPr lang="uk-UA" sz="3200" dirty="0">
                <a:solidFill>
                  <a:schemeClr val="tx1"/>
                </a:solidFill>
              </a:rPr>
              <a:t>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6000" b="1" dirty="0" smtClean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FF0000"/>
                </a:solidFill>
              </a:rPr>
              <a:t>НІ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68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засновник і глава фірми Microsoft </a:t>
            </a:r>
            <a:r>
              <a:rPr lang="uk-UA" sz="3200" dirty="0" err="1">
                <a:solidFill>
                  <a:schemeClr val="tx1"/>
                </a:solidFill>
              </a:rPr>
              <a:t>Біл</a:t>
            </a:r>
            <a:r>
              <a:rPr lang="uk-UA" sz="3200" dirty="0">
                <a:solidFill>
                  <a:schemeClr val="tx1"/>
                </a:solidFill>
              </a:rPr>
              <a:t> Гейтс не здобув вищої освіти?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3200" dirty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97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операційна система Windows допускає, щоб на одному диску знаходилися два файли з абсолютно однаковими іменами? </a:t>
            </a:r>
            <a:endParaRPr lang="uk-UA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3200" dirty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67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«ВІРУС»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якщо вміст двох файлів об'єднати в одному файлі, то розмір файлу, що вийшов, може бути менше суми розмірів двох вихідних </a:t>
            </a:r>
            <a:r>
              <a:rPr lang="uk-UA" sz="3200" dirty="0" smtClean="0">
                <a:solidFill>
                  <a:schemeClr val="tx1"/>
                </a:solidFill>
              </a:rPr>
              <a:t>файлів? </a:t>
            </a: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3200" dirty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50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Команда «ПОШУК»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3200" dirty="0">
                <a:solidFill>
                  <a:schemeClr val="tx1"/>
                </a:solidFill>
              </a:rPr>
              <a:t>Чи вірите ви, що після операції, званою </a:t>
            </a:r>
            <a:r>
              <a:rPr lang="uk-UA" sz="3200" dirty="0" err="1">
                <a:solidFill>
                  <a:schemeClr val="tx1"/>
                </a:solidFill>
              </a:rPr>
              <a:t>дефрагментацією</a:t>
            </a:r>
            <a:r>
              <a:rPr lang="uk-UA" sz="3200" dirty="0">
                <a:solidFill>
                  <a:schemeClr val="tx1"/>
                </a:solidFill>
              </a:rPr>
              <a:t>, об'єм вільного місця на диску стане </a:t>
            </a:r>
            <a:r>
              <a:rPr lang="uk-UA" sz="3200" dirty="0" smtClean="0">
                <a:solidFill>
                  <a:schemeClr val="tx1"/>
                </a:solidFill>
              </a:rPr>
              <a:t>більше?</a:t>
            </a:r>
          </a:p>
          <a:p>
            <a:pPr marL="0" indent="0">
              <a:buNone/>
            </a:pPr>
            <a:endParaRPr lang="uk-UA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uk-UA" sz="3200" dirty="0" smtClean="0">
                <a:solidFill>
                  <a:schemeClr val="tx1"/>
                </a:solidFill>
              </a:rPr>
              <a:t> </a:t>
            </a:r>
            <a:r>
              <a:rPr lang="uk-UA" sz="3200" dirty="0">
                <a:solidFill>
                  <a:schemeClr val="tx1"/>
                </a:solidFill>
              </a:rPr>
              <a:t> </a:t>
            </a:r>
            <a:r>
              <a:rPr lang="uk-UA" sz="6000" b="1" dirty="0" smtClean="0">
                <a:solidFill>
                  <a:srgbClr val="00B050"/>
                </a:solidFill>
              </a:rPr>
              <a:t>ТАК</a:t>
            </a:r>
            <a:endParaRPr lang="ru-RU" sz="60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Результат пошуку зображень за запитом &quot;компюте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107" y="4221088"/>
            <a:ext cx="2160240" cy="24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30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Оголошення</a:t>
            </a:r>
            <a:r>
              <a:rPr lang="ru-RU" dirty="0" smtClean="0"/>
              <a:t>  результат</a:t>
            </a:r>
            <a:r>
              <a:rPr lang="uk-UA" dirty="0" err="1" smtClean="0"/>
              <a:t>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7346" name="Picture 2" descr="Результат пошуку зображень за запитом &quot;турнир png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6912768" cy="396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0" indent="-9144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CD-R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DVD-R,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BD-R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CD-RW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04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0" indent="-914400">
              <a:buFont typeface="+mj-lt"/>
              <a:buAutoNum type="arabicPeriod"/>
            </a:pP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MS-DOS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UNIX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LINUX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uk-UA" sz="4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27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лазерний,</a:t>
            </a: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оптичний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матричний</a:t>
            </a: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914400" lvl="0" indent="-914400">
              <a:buFont typeface="+mj-lt"/>
              <a:buAutoNum type="arabicPeriod"/>
            </a:pPr>
            <a:r>
              <a:rPr lang="uk-UA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струминний.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093296"/>
            <a:ext cx="8136904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146817"/>
            <a:ext cx="2160240" cy="72008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START</a:t>
            </a:r>
            <a:endParaRPr lang="ru-RU" sz="4000" b="1" dirty="0"/>
          </a:p>
        </p:txBody>
      </p:sp>
      <p:pic>
        <p:nvPicPr>
          <p:cNvPr id="10" name="gong-bokserski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71656" y="188640"/>
            <a:ext cx="609600" cy="609600"/>
          </a:xfrm>
          <a:prstGeom prst="rect">
            <a:avLst/>
          </a:prstGeom>
        </p:spPr>
      </p:pic>
      <p:pic>
        <p:nvPicPr>
          <p:cNvPr id="7" name="Picture 2" descr="Результат пошуку зображень за запитом &quot;школа png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18398"/>
            <a:ext cx="1882109" cy="266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97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6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123</TotalTime>
  <Words>648</Words>
  <Application>Microsoft Office PowerPoint</Application>
  <PresentationFormat>Экран (4:3)</PresentationFormat>
  <Paragraphs>251</Paragraphs>
  <Slides>65</Slides>
  <Notes>0</Notes>
  <HiddenSlides>0</HiddenSlides>
  <MMClips>23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Исполнительная</vt:lpstr>
      <vt:lpstr>  Турнір  знавців   інформатики</vt:lpstr>
      <vt:lpstr>Відгадай  слова</vt:lpstr>
      <vt:lpstr>Зайвий  термін</vt:lpstr>
      <vt:lpstr>ПРИКЛАД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Заміни  букву</vt:lpstr>
      <vt:lpstr>ПРИКЛАД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Команда «ВІРУС»</vt:lpstr>
      <vt:lpstr>Відповідь</vt:lpstr>
      <vt:lpstr>Команда «ПОШУК»</vt:lpstr>
      <vt:lpstr>Відповідь</vt:lpstr>
      <vt:lpstr>Фольклорний  серпантин</vt:lpstr>
      <vt:lpstr>ПРИКЛАД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Вірю – не вірю</vt:lpstr>
      <vt:lpstr>Команда «ВІРУС»</vt:lpstr>
      <vt:lpstr>Команда «ПОШУК»</vt:lpstr>
      <vt:lpstr>Команда «ВІРУС»</vt:lpstr>
      <vt:lpstr>Команда «ПОШУК»</vt:lpstr>
      <vt:lpstr>Команда «ВІРУС»</vt:lpstr>
      <vt:lpstr>Команда «ПОШУК»</vt:lpstr>
      <vt:lpstr>Команда «ВІРУС»</vt:lpstr>
      <vt:lpstr>Команда «ПОШУК»</vt:lpstr>
      <vt:lpstr>Команда «ВІРУС»</vt:lpstr>
      <vt:lpstr>Команда «ПОШУК»</vt:lpstr>
      <vt:lpstr>Оголошення  результатів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Турнір  знавців   інформатики</dc:title>
  <cp:lastModifiedBy>Mr.devid93@outlook.com</cp:lastModifiedBy>
  <cp:revision>21</cp:revision>
  <dcterms:modified xsi:type="dcterms:W3CDTF">2017-01-29T11:44:33Z</dcterms:modified>
</cp:coreProperties>
</file>