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9" r:id="rId4"/>
    <p:sldId id="268" r:id="rId5"/>
    <p:sldId id="269" r:id="rId6"/>
    <p:sldId id="270" r:id="rId7"/>
    <p:sldId id="271" r:id="rId8"/>
    <p:sldId id="260" r:id="rId9"/>
    <p:sldId id="267" r:id="rId10"/>
    <p:sldId id="264" r:id="rId11"/>
    <p:sldId id="263" r:id="rId12"/>
    <p:sldId id="266" r:id="rId13"/>
    <p:sldId id="273" r:id="rId14"/>
    <p:sldId id="262" r:id="rId15"/>
    <p:sldId id="272" r:id="rId16"/>
    <p:sldId id="274" r:id="rId17"/>
    <p:sldId id="276" r:id="rId18"/>
    <p:sldId id="277" r:id="rId19"/>
    <p:sldId id="275" r:id="rId20"/>
    <p:sldId id="281" r:id="rId21"/>
    <p:sldId id="278" r:id="rId22"/>
    <p:sldId id="279" r:id="rId23"/>
    <p:sldId id="280" r:id="rId24"/>
    <p:sldId id="282" r:id="rId25"/>
    <p:sldId id="294" r:id="rId26"/>
    <p:sldId id="287" r:id="rId27"/>
    <p:sldId id="288" r:id="rId28"/>
    <p:sldId id="290" r:id="rId29"/>
    <p:sldId id="291" r:id="rId30"/>
    <p:sldId id="292" r:id="rId31"/>
    <p:sldId id="293" r:id="rId32"/>
    <p:sldId id="289" r:id="rId33"/>
    <p:sldId id="283" r:id="rId34"/>
    <p:sldId id="284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CC0066"/>
    <a:srgbClr val="005000"/>
    <a:srgbClr val="99FF79"/>
    <a:srgbClr val="D3FFC5"/>
    <a:srgbClr val="66FF33"/>
    <a:srgbClr val="B6FF9F"/>
    <a:srgbClr val="7FF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>
        <p:scale>
          <a:sx n="60" d="100"/>
          <a:sy n="60" d="100"/>
        </p:scale>
        <p:origin x="-1668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 descr="роз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Documents and Settings\Admin\Мои документы\Мои рисунки\Анимашки\Бабочки жучки и т п\16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857625"/>
            <a:ext cx="24384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:\Documents and Settings\Admin\Мои документы\Мои рисунки\Анимашки\Бабочки жучки и т п\borb2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357813"/>
            <a:ext cx="8477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C:\Documents and Settings\Admin\Мои документы\Мои рисунки\Анимашки\Бабочки жучки и т п\44584253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28625"/>
            <a:ext cx="13811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C:\Documents and Settings\Admin\Рабочий стол\угадай\Зелёный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6429375"/>
            <a:ext cx="13525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05049-A059-447C-ADB0-014594DB00F6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A0085-4332-48C6-AE86-826CA7E69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149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4FC04-8DE1-458B-852F-EEC8130297B0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98B8E-DB6A-454D-BFF6-E5E3F8106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711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052CB-274B-408D-AB99-6DE4DDA5747A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BC325-3F23-4B26-B256-880FA106B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31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740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928662" y="2428868"/>
            <a:ext cx="7509235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0E4A2-18EC-4858-B4D4-83D346E38729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7B864-7241-4C3A-B25A-91C10970E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05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1C4EB-2180-4256-A562-7F09DF4CDD76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3773C-175E-4850-ABB1-C61A1F942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974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B2472-043C-4AED-99B1-3EE9D022CC15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6B321-84D8-4B41-908D-A6C7C0271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317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06E0B-62E4-4B52-84C8-65A747D62095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B3813-7254-4176-B85F-58893BB96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193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9DD9D-10C0-43EA-A622-84425A7A4349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C79CC-626A-4AA3-8BF8-C9F21EEFE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262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65547-8095-42F9-9944-0DD0F07524A7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EA968-CE15-444C-9665-358257624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846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D5FA1-3624-4D70-BBBD-D1B6D24C824F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B77F5-0CEE-48B2-88FC-827DE6F982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431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AA176-4221-4A08-BB05-CBCC92E90E36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C51EB-6AF0-4E00-A2B4-62BE3BD7A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454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3FFC5"/>
            </a:gs>
            <a:gs pos="50000">
              <a:srgbClr val="99FF79"/>
            </a:gs>
            <a:gs pos="100000">
              <a:srgbClr val="66FF33"/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01A438-8AC1-4643-85EA-8FFE15E8E5D6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694BBD-71AA-4AD9-99AD-310A4E9B3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3" descr="C:\Documents and Settings\Admin\Рабочий стол\Мои шаблоны презентаций\фоны\роз3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5214938"/>
            <a:ext cx="2592387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C:\Documents and Settings\Admin\Мои документы\Мои рисунки\Анимашки\Бабочки жучки и т п\borb27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42875"/>
            <a:ext cx="9144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pn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jpeg"/><Relationship Id="rId7" Type="http://schemas.openxmlformats.org/officeDocument/2006/relationships/image" Target="../media/image91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11" Type="http://schemas.openxmlformats.org/officeDocument/2006/relationships/image" Target="../media/image95.png"/><Relationship Id="rId5" Type="http://schemas.openxmlformats.org/officeDocument/2006/relationships/image" Target="../media/image89.jpeg"/><Relationship Id="rId10" Type="http://schemas.openxmlformats.org/officeDocument/2006/relationships/image" Target="../media/image94.png"/><Relationship Id="rId4" Type="http://schemas.openxmlformats.org/officeDocument/2006/relationships/image" Target="../media/image88.jpeg"/><Relationship Id="rId9" Type="http://schemas.openxmlformats.org/officeDocument/2006/relationships/image" Target="../media/image9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jpeg"/><Relationship Id="rId7" Type="http://schemas.openxmlformats.org/officeDocument/2006/relationships/image" Target="../media/image108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Relationship Id="rId9" Type="http://schemas.openxmlformats.org/officeDocument/2006/relationships/image" Target="../media/image1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3" Type="http://schemas.openxmlformats.org/officeDocument/2006/relationships/image" Target="../media/image124.jpeg"/><Relationship Id="rId7" Type="http://schemas.openxmlformats.org/officeDocument/2006/relationships/image" Target="../media/image128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7" Type="http://schemas.openxmlformats.org/officeDocument/2006/relationships/image" Target="../media/image140.pn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3" Type="http://schemas.openxmlformats.org/officeDocument/2006/relationships/image" Target="../media/image142.jpeg"/><Relationship Id="rId7" Type="http://schemas.openxmlformats.org/officeDocument/2006/relationships/image" Target="../media/image146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jpeg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Relationship Id="rId9" Type="http://schemas.openxmlformats.org/officeDocument/2006/relationships/image" Target="../media/image1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nkozlov.ru/upload/images/0410/041026095010.jpg" TargetMode="External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hyperlink" Target="http://muzej-kolodjaz-60let.narod.ru/lesja-4-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0.png"/><Relationship Id="rId4" Type="http://schemas.openxmlformats.org/officeDocument/2006/relationships/image" Target="../media/image15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5.png"/><Relationship Id="rId4" Type="http://schemas.openxmlformats.org/officeDocument/2006/relationships/image" Target="../media/image16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hyperlink" Target="http://yura-ksonzhek.narod.ru/214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1043608" y="2420888"/>
            <a:ext cx="7772400" cy="312044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solidFill>
                  <a:srgbClr val="CC0066"/>
                </a:solidFill>
                <a:latin typeface="Country Western Swing Title" pitchFamily="2" charset="0"/>
              </a:rPr>
              <a:t/>
            </a:r>
            <a:br>
              <a:rPr lang="uk-UA" dirty="0" smtClean="0">
                <a:solidFill>
                  <a:srgbClr val="CC0066"/>
                </a:solidFill>
                <a:latin typeface="Country Western Swing Title" pitchFamily="2" charset="0"/>
              </a:rPr>
            </a:br>
            <a:r>
              <a:rPr lang="uk-UA" b="1" dirty="0" smtClean="0">
                <a:solidFill>
                  <a:srgbClr val="CC0000"/>
                </a:solidFill>
                <a:latin typeface="English Rose" pitchFamily="2" charset="0"/>
              </a:rPr>
              <a:t>«</a:t>
            </a:r>
            <a:r>
              <a:rPr lang="uk-UA" b="1">
                <a:solidFill>
                  <a:srgbClr val="CC0000"/>
                </a:solidFill>
                <a:latin typeface="English Rose" pitchFamily="2" charset="0"/>
              </a:rPr>
              <a:t>Виготовлення </a:t>
            </a:r>
            <a:r>
              <a:rPr lang="uk-UA" b="1" smtClean="0">
                <a:solidFill>
                  <a:srgbClr val="CC0000"/>
                </a:solidFill>
                <a:latin typeface="English Rose" pitchFamily="2" charset="0"/>
              </a:rPr>
              <a:t> та оздоблення  подарункової коробочки  </a:t>
            </a:r>
            <a:r>
              <a:rPr lang="uk-UA" b="1">
                <a:solidFill>
                  <a:srgbClr val="CC0000"/>
                </a:solidFill>
                <a:latin typeface="English Rose" pitchFamily="2" charset="0"/>
              </a:rPr>
              <a:t>з </a:t>
            </a:r>
            <a:r>
              <a:rPr lang="uk-UA" b="1" smtClean="0">
                <a:solidFill>
                  <a:srgbClr val="CC0000"/>
                </a:solidFill>
                <a:latin typeface="English Rose" pitchFamily="2" charset="0"/>
              </a:rPr>
              <a:t> використанням  </a:t>
            </a:r>
            <a:r>
              <a:rPr lang="uk-UA" b="1">
                <a:solidFill>
                  <a:srgbClr val="CC0000"/>
                </a:solidFill>
                <a:latin typeface="English Rose" pitchFamily="2" charset="0"/>
              </a:rPr>
              <a:t>різних  </a:t>
            </a:r>
            <a:r>
              <a:rPr lang="uk-UA" b="1" smtClean="0">
                <a:solidFill>
                  <a:srgbClr val="CC0000"/>
                </a:solidFill>
                <a:latin typeface="English Rose" pitchFamily="2" charset="0"/>
              </a:rPr>
              <a:t> технік</a:t>
            </a:r>
            <a:r>
              <a:rPr lang="uk-UA" b="1" dirty="0" smtClean="0">
                <a:solidFill>
                  <a:srgbClr val="CC0000"/>
                </a:solidFill>
                <a:latin typeface="English Rose" pitchFamily="2" charset="0"/>
              </a:rPr>
              <a:t>»</a:t>
            </a:r>
            <a:r>
              <a:rPr lang="ru-RU" b="1" dirty="0">
                <a:solidFill>
                  <a:srgbClr val="CC0000"/>
                </a:solidFill>
                <a:latin typeface="English Rose" pitchFamily="2" charset="0"/>
              </a:rPr>
              <a:t/>
            </a:r>
            <a:br>
              <a:rPr lang="ru-RU" b="1" dirty="0">
                <a:solidFill>
                  <a:srgbClr val="CC0000"/>
                </a:solidFill>
                <a:latin typeface="English Rose" pitchFamily="2" charset="0"/>
              </a:rPr>
            </a:br>
            <a:endParaRPr lang="ru-RU" b="1" dirty="0" smtClean="0">
              <a:solidFill>
                <a:srgbClr val="CC0000"/>
              </a:solidFill>
              <a:latin typeface="English Ros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4392488" cy="15841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62500" lnSpcReduction="20000"/>
          </a:bodyPr>
          <a:lstStyle/>
          <a:p>
            <a:r>
              <a:rPr lang="uk-UA" b="1" i="1" dirty="0">
                <a:solidFill>
                  <a:srgbClr val="FF0000"/>
                </a:solidFill>
                <a:latin typeface="a_AlgeriusBlw" pitchFamily="82" charset="-52"/>
              </a:rPr>
              <a:t>заняття </a:t>
            </a:r>
            <a:r>
              <a:rPr lang="uk-UA" b="1" i="1" dirty="0" smtClean="0">
                <a:solidFill>
                  <a:srgbClr val="FF0000"/>
                </a:solidFill>
                <a:latin typeface="a_AlgeriusBlw" pitchFamily="82" charset="-52"/>
              </a:rPr>
              <a:t>   гуртка  декоративно  </a:t>
            </a:r>
            <a:r>
              <a:rPr lang="uk-UA" b="1" i="1" dirty="0" err="1" smtClean="0">
                <a:solidFill>
                  <a:srgbClr val="FF0000"/>
                </a:solidFill>
                <a:latin typeface="a_AlgeriusBlw" pitchFamily="82" charset="-52"/>
              </a:rPr>
              <a:t>-</a:t>
            </a:r>
            <a:r>
              <a:rPr lang="uk-UA" b="1" i="1" dirty="0" err="1">
                <a:solidFill>
                  <a:srgbClr val="FF0000"/>
                </a:solidFill>
                <a:latin typeface="a_AlgeriusBlw" pitchFamily="82" charset="-52"/>
              </a:rPr>
              <a:t>прикладного</a:t>
            </a:r>
            <a:r>
              <a:rPr lang="uk-UA" b="1" i="1" dirty="0">
                <a:solidFill>
                  <a:srgbClr val="FF0000"/>
                </a:solidFill>
                <a:latin typeface="a_AlgeriusBlw" pitchFamily="82" charset="-52"/>
              </a:rPr>
              <a:t> </a:t>
            </a:r>
            <a:r>
              <a:rPr lang="uk-UA" b="1" i="1" dirty="0" smtClean="0">
                <a:solidFill>
                  <a:srgbClr val="FF0000"/>
                </a:solidFill>
                <a:latin typeface="a_AlgeriusBlw" pitchFamily="82" charset="-52"/>
              </a:rPr>
              <a:t>  мистецтва </a:t>
            </a:r>
            <a:r>
              <a:rPr lang="uk-UA" b="1" i="1" dirty="0">
                <a:solidFill>
                  <a:srgbClr val="FF0000"/>
                </a:solidFill>
                <a:latin typeface="a_AlgeriusBlw" pitchFamily="82" charset="-52"/>
              </a:rPr>
              <a:t>«</a:t>
            </a:r>
            <a:r>
              <a:rPr lang="uk-UA" b="1" i="1" dirty="0" err="1">
                <a:solidFill>
                  <a:srgbClr val="FF0000"/>
                </a:solidFill>
                <a:latin typeface="a_AlgeriusBlw" pitchFamily="82" charset="-52"/>
              </a:rPr>
              <a:t>Дивограй</a:t>
            </a:r>
            <a:r>
              <a:rPr lang="uk-UA" b="1" i="1" dirty="0">
                <a:solidFill>
                  <a:srgbClr val="FF0000"/>
                </a:solidFill>
                <a:latin typeface="a_AlgeriusBlw" pitchFamily="82" charset="-52"/>
              </a:rPr>
              <a:t>»</a:t>
            </a:r>
            <a:endParaRPr lang="ru-RU" b="1" dirty="0">
              <a:solidFill>
                <a:srgbClr val="FF0000"/>
              </a:solidFill>
              <a:latin typeface="a_AlgeriusBlw" pitchFamily="82" charset="-52"/>
            </a:endParaRPr>
          </a:p>
          <a:p>
            <a:r>
              <a:rPr lang="uk-UA" b="1" i="1" dirty="0">
                <a:solidFill>
                  <a:srgbClr val="FF0000"/>
                </a:solidFill>
                <a:latin typeface="a_AlgeriusBlw" pitchFamily="82" charset="-52"/>
              </a:rPr>
              <a:t>на </a:t>
            </a:r>
            <a:r>
              <a:rPr lang="uk-UA" b="1" i="1" dirty="0" smtClean="0">
                <a:solidFill>
                  <a:srgbClr val="FF0000"/>
                </a:solidFill>
                <a:latin typeface="a_AlgeriusBlw" pitchFamily="82" charset="-52"/>
              </a:rPr>
              <a:t>тему: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55413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uk-UA" sz="2400" dirty="0">
                <a:solidFill>
                  <a:srgbClr val="005000"/>
                </a:solidFill>
                <a:latin typeface="Anna-Faustina script" pitchFamily="2" charset="0"/>
              </a:rPr>
              <a:t>К</a:t>
            </a:r>
            <a:r>
              <a:rPr lang="uk-UA" sz="2400" dirty="0" smtClean="0">
                <a:solidFill>
                  <a:srgbClr val="005000"/>
                </a:solidFill>
                <a:latin typeface="Anna-Faustina script" pitchFamily="2" charset="0"/>
              </a:rPr>
              <a:t>ерівник </a:t>
            </a:r>
            <a:r>
              <a:rPr lang="uk-UA" sz="2400" dirty="0">
                <a:solidFill>
                  <a:srgbClr val="005000"/>
                </a:solidFill>
                <a:latin typeface="Anna-Faustina script" pitchFamily="2" charset="0"/>
              </a:rPr>
              <a:t>гуртка  </a:t>
            </a:r>
            <a:r>
              <a:rPr lang="uk-UA" sz="2400" dirty="0" err="1" smtClean="0">
                <a:solidFill>
                  <a:srgbClr val="005000"/>
                </a:solidFill>
                <a:latin typeface="Anna-Faustina script" pitchFamily="2" charset="0"/>
              </a:rPr>
              <a:t>ДПМ«Дивограй</a:t>
            </a:r>
            <a:r>
              <a:rPr lang="uk-UA" sz="2400" dirty="0">
                <a:solidFill>
                  <a:srgbClr val="005000"/>
                </a:solidFill>
                <a:latin typeface="Anna-Faustina script" pitchFamily="2" charset="0"/>
              </a:rPr>
              <a:t>» </a:t>
            </a:r>
            <a:endParaRPr lang="ru-RU" sz="2400" dirty="0">
              <a:solidFill>
                <a:srgbClr val="005000"/>
              </a:solidFill>
              <a:latin typeface="Anna-Faustina script" pitchFamily="2" charset="0"/>
            </a:endParaRPr>
          </a:p>
          <a:p>
            <a:pPr algn="r"/>
            <a:r>
              <a:rPr lang="uk-UA" sz="2400" dirty="0" err="1" smtClean="0">
                <a:solidFill>
                  <a:srgbClr val="005000"/>
                </a:solidFill>
                <a:latin typeface="Anna-Faustina script" pitchFamily="2" charset="0"/>
              </a:rPr>
              <a:t>Копичинська</a:t>
            </a:r>
            <a:r>
              <a:rPr lang="uk-UA" sz="2400" dirty="0" smtClean="0">
                <a:solidFill>
                  <a:srgbClr val="005000"/>
                </a:solidFill>
                <a:latin typeface="Anna-Faustina script" pitchFamily="2" charset="0"/>
              </a:rPr>
              <a:t> </a:t>
            </a:r>
            <a:r>
              <a:rPr lang="uk-UA" sz="2400" dirty="0">
                <a:solidFill>
                  <a:srgbClr val="005000"/>
                </a:solidFill>
                <a:latin typeface="Anna-Faustina script" pitchFamily="2" charset="0"/>
              </a:rPr>
              <a:t>Оксана Михайлівна </a:t>
            </a:r>
            <a:endParaRPr lang="ru-RU" sz="2400" dirty="0">
              <a:solidFill>
                <a:srgbClr val="005000"/>
              </a:solidFill>
              <a:latin typeface="Anna-Faustina scrip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67100" y="73415"/>
            <a:ext cx="52277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Техніка «</a:t>
            </a:r>
            <a:r>
              <a:rPr lang="uk-UA" sz="4000" b="1" dirty="0" err="1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Квілінг</a:t>
            </a:r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»</a:t>
            </a:r>
            <a:endParaRPr lang="ru-RU" sz="40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16386" name="Picture 2" descr="C:\Users\Hp\Desktop\семінар 2016\1348591458_2_640x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80" y="174432"/>
            <a:ext cx="2592288" cy="174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Hp\Desktop\семінар 2016\1348591463_9_640x4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493" y="865853"/>
            <a:ext cx="2480565" cy="175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Hp\Desktop\семінар 2016\1348591480_25_640x4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105" y="781301"/>
            <a:ext cx="2755784" cy="189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Hp\Desktop\семінар 2016\1348591491_27_640x4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781301"/>
            <a:ext cx="1970052" cy="189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Hp\Desktop\семінар 2016\1348591452_6_640x48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80079"/>
            <a:ext cx="2815580" cy="175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Hp\Desktop\семінар 2016\1348591447_18_640x48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964" y="2591710"/>
            <a:ext cx="2497029" cy="182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C:\Users\Hp\Desktop\семінар 2016\1348591426_13_640x48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9" t="8731" r="12962" b="10706"/>
          <a:stretch/>
        </p:blipFill>
        <p:spPr bwMode="auto">
          <a:xfrm>
            <a:off x="4355975" y="2680079"/>
            <a:ext cx="2584365" cy="1757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Hp\Desktop\семінар 2016\1348591434_14_640x48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9" t="-1372" r="21786" b="21358"/>
          <a:stretch/>
        </p:blipFill>
        <p:spPr bwMode="auto">
          <a:xfrm>
            <a:off x="6423669" y="2672603"/>
            <a:ext cx="2494647" cy="178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C:\Users\Hp\Desktop\семінар 2016\1348591462_15_640x480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5" t="16107" r="7125"/>
          <a:stretch/>
        </p:blipFill>
        <p:spPr bwMode="auto">
          <a:xfrm>
            <a:off x="246478" y="4653136"/>
            <a:ext cx="2461077" cy="184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1" descr="C:\Users\Hp\Desktop\семінар 2016\1348591435_21_640x48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197" y="4657130"/>
            <a:ext cx="2895960" cy="1963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3" descr="C:\Users\Hp\Desktop\семінар 2016\t997EyJOXgM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4" t="9248" r="2864" b="2329"/>
          <a:stretch/>
        </p:blipFill>
        <p:spPr bwMode="auto">
          <a:xfrm>
            <a:off x="5562806" y="4143565"/>
            <a:ext cx="3374165" cy="247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Дизайн і оформлення\картинки шкільні\893f391de0b9 - копия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58788" y="1128650"/>
            <a:ext cx="751999" cy="261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93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7695" y="157967"/>
            <a:ext cx="82012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Техніка </a:t>
            </a:r>
            <a:r>
              <a:rPr lang="uk-UA" sz="40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«</a:t>
            </a:r>
            <a:r>
              <a:rPr lang="uk-UA" sz="4000" b="1" dirty="0" err="1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Паперопластика</a:t>
            </a:r>
            <a:r>
              <a:rPr lang="uk-UA" sz="40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»</a:t>
            </a:r>
            <a:endParaRPr lang="ru-RU" sz="40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7173" name="Picture 5" descr="D:\Фото\гурток\Техніка Паперопластика\Изображение 1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827858"/>
            <a:ext cx="2564866" cy="339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Hp\Desktop\семінар 2016\wpid-3-19vcYHpQ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610" y="4374916"/>
            <a:ext cx="3868456" cy="233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Hp\Desktop\семінар 2016\wpid-kHjNsHEMuw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20" y="4400279"/>
            <a:ext cx="2785419" cy="226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Hp\Desktop\семінар 2016\wpid-Z1SyWtrm0F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015" y="4400279"/>
            <a:ext cx="2713223" cy="226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D:\Фото\гурток\Техніка Паперопластика\IMG_13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20" y="762908"/>
            <a:ext cx="261722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Hp\Desktop\семінар 2016\5819605293954a67405a2958aa5d151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582" y="1072013"/>
            <a:ext cx="4116572" cy="290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82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51853" y="157967"/>
            <a:ext cx="52709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Техніка </a:t>
            </a:r>
            <a:r>
              <a:rPr lang="uk-UA" sz="40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«</a:t>
            </a:r>
            <a:r>
              <a:rPr lang="uk-UA" sz="4000" b="1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орігамі</a:t>
            </a:r>
            <a:r>
              <a:rPr lang="uk-UA" sz="40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»</a:t>
            </a:r>
            <a:endParaRPr lang="ru-RU" sz="40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9218" name="Picture 2" descr="D:\Фото\гурток\Техніка Паперопластика\Изображение 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334" y="3622726"/>
            <a:ext cx="3265342" cy="319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Hp\Desktop\семінар 2016\images (1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68" y="2785150"/>
            <a:ext cx="1461969" cy="188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ttps://encrypted-tbn0.gstatic.com/images?q=tbn:ANd9GcTBpAaYHoMYcxD0pH8o2IQ8zr5yXfeyewpJT5YBWAhEwwSkjXG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3" r="18464" b="13091"/>
          <a:stretch/>
        </p:blipFill>
        <p:spPr bwMode="auto">
          <a:xfrm>
            <a:off x="1907483" y="2692984"/>
            <a:ext cx="146407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https://encrypted-tbn2.gstatic.com/images?q=tbn:ANd9GcTqEhF2ISLf7GWm8tRlovPX3nPuGrugOAgEn-1sSq6mDcjHS5W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96" y="865853"/>
            <a:ext cx="3384376" cy="189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http://img.happy-giraffe.ru/v2/thumbs/e26e4ffdce15f4bc6711c767ffa68dac/49/8d/30ad74ebb92acd4c042ef468cfcf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334" y="1109973"/>
            <a:ext cx="3265342" cy="217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://info-mir.com.ua/wp-content/uploads/2014/11/1382955433_11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2" r="22096" b="11417"/>
          <a:stretch/>
        </p:blipFill>
        <p:spPr bwMode="auto">
          <a:xfrm>
            <a:off x="3704896" y="4175745"/>
            <a:ext cx="2005438" cy="252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http://img2.searchmasterclass.net/uploads/posts/2013-06-07/image_224705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5" t="-4020" r="11821" b="-1"/>
          <a:stretch/>
        </p:blipFill>
        <p:spPr bwMode="auto">
          <a:xfrm>
            <a:off x="3599672" y="1317924"/>
            <a:ext cx="2196244" cy="276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http://masterclassy.masterpodelok.com/uploads/posts/2013-01-21/image_89655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5" t="8446" r="5355" b="13121"/>
          <a:stretch/>
        </p:blipFill>
        <p:spPr bwMode="auto">
          <a:xfrm>
            <a:off x="130333" y="4596725"/>
            <a:ext cx="3554301" cy="218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8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3507" y="157967"/>
            <a:ext cx="60676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Техніка «</a:t>
            </a:r>
            <a:r>
              <a:rPr lang="uk-UA" sz="4000" b="1" dirty="0" err="1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Кусудама</a:t>
            </a:r>
            <a:r>
              <a:rPr lang="uk-UA" sz="40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»</a:t>
            </a:r>
            <a:endParaRPr lang="ru-RU" sz="40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8194" name="Picture 2" descr="C:\Users\Hp\Desktop\семінар 2016\zqoQrzk1r8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1" t="6873" r="15882" b="5447"/>
          <a:stretch/>
        </p:blipFill>
        <p:spPr bwMode="auto">
          <a:xfrm>
            <a:off x="5145643" y="3439995"/>
            <a:ext cx="3678567" cy="339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Hp\Desktop\семінар 2016\0_121bc8_6fe849a0_ori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3"/>
          <a:stretch/>
        </p:blipFill>
        <p:spPr bwMode="auto">
          <a:xfrm>
            <a:off x="323528" y="920454"/>
            <a:ext cx="2344811" cy="229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Hp\Desktop\семінар 2016\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2" t="13268" r="8314" b="15473"/>
          <a:stretch/>
        </p:blipFill>
        <p:spPr bwMode="auto">
          <a:xfrm>
            <a:off x="2703837" y="973948"/>
            <a:ext cx="3006497" cy="223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Hp\Desktop\семінар 2016\-Rqp6RNEp0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" r="7134" b="7009"/>
          <a:stretch/>
        </p:blipFill>
        <p:spPr bwMode="auto">
          <a:xfrm>
            <a:off x="467544" y="3594720"/>
            <a:ext cx="3909848" cy="315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Hp\Desktop\семінар 2016\virobi-z-diskv-svoyimi-rukami-krasch-deyi-z-pokrokovimi-foto_951.jpe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4" t="55826" r="43981" b="-6156"/>
          <a:stretch/>
        </p:blipFill>
        <p:spPr bwMode="auto">
          <a:xfrm>
            <a:off x="5916803" y="1154808"/>
            <a:ext cx="2907407" cy="239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D:\Дизайн і оформлення\картинки шкільні\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49134" y="4217273"/>
            <a:ext cx="3418186" cy="170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3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7951" y="157967"/>
            <a:ext cx="6878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Техніка </a:t>
            </a:r>
            <a:r>
              <a:rPr lang="uk-UA" sz="40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«торцювання»</a:t>
            </a:r>
            <a:endParaRPr lang="ru-RU" sz="40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11266" name="Picture 2" descr="https://encrypted-tbn1.gstatic.com/images?q=tbn:ANd9GcTLLLGk-U0yKe8NENEbgjWliuUi-EQt4LPBLniNuo2XtbyvuUu-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434" y="4011625"/>
            <a:ext cx="400372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ladyvukr.ru/uploads/posts/2015/9/master-klass-po-torcevaniju-iz-gofrirovannoj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81"/>
          <a:stretch/>
        </p:blipFill>
        <p:spPr bwMode="auto">
          <a:xfrm>
            <a:off x="6548324" y="3867609"/>
            <a:ext cx="242697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poradumo.pp.ua/uploads/posts/2015-01/virobi-z-gofrovanogo-paperu_46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299" y="980728"/>
            <a:ext cx="372208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hobbymama.ru/wp-content/uploads/2013/05/Tehnika-tortsevaniya-iz-gofrobumagi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9" t="-1" r="4571" b="36919"/>
          <a:stretch/>
        </p:blipFill>
        <p:spPr bwMode="auto">
          <a:xfrm>
            <a:off x="234398" y="5205721"/>
            <a:ext cx="2321379" cy="153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://vihovateli.com.ua/images/yavorskaya_nadezhda/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71" y="980728"/>
            <a:ext cx="475132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hobbymama.ru/wp-content/uploads/2013/05/Tehnika-tortsevaniya-iz-gofrobumagi-Master-klass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1" t="5704" r="6034" b="13087"/>
          <a:stretch/>
        </p:blipFill>
        <p:spPr bwMode="auto">
          <a:xfrm>
            <a:off x="282353" y="3809107"/>
            <a:ext cx="2273424" cy="166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79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0029" y="157967"/>
            <a:ext cx="5514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Техніка </a:t>
            </a:r>
            <a:r>
              <a:rPr lang="uk-UA" sz="40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«</a:t>
            </a:r>
            <a:r>
              <a:rPr lang="uk-UA" sz="4000" b="1" dirty="0" err="1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канзаші</a:t>
            </a:r>
            <a:r>
              <a:rPr lang="uk-UA" sz="40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»</a:t>
            </a:r>
            <a:endParaRPr lang="ru-RU" sz="40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10246" name="Picture 6" descr="http://poradumo.pp.ua/uploads/posts/2015-01/yak-robiti-kanzash_41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28" y="978762"/>
            <a:ext cx="4019293" cy="280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encrypted-tbn3.gstatic.com/images?q=tbn:ANd9GcTiOu7Dra_gH2ZKtzovpHY_j77bW0Da3b1908dfclGUd15UgDUcF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78762"/>
            <a:ext cx="3960440" cy="280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s://encrypted-tbn0.gstatic.com/images?q=tbn:ANd9GcTNmppedh3LEXqY78cQoQdP610WXrHjZOYt7aE86SUniaOyNlm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89" b="4519"/>
          <a:stretch/>
        </p:blipFill>
        <p:spPr bwMode="auto">
          <a:xfrm>
            <a:off x="6623542" y="4065265"/>
            <a:ext cx="2442275" cy="22476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0252" name="Picture 12" descr="https://encrypted-tbn1.gstatic.com/images?q=tbn:ANd9GcT49aEb6dwC-DRhwxV5pnVauHSLYIFYhnO8MAEvb4MtTI86Tp7CH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5" t="9314" r="17552" b="9770"/>
          <a:stretch/>
        </p:blipFill>
        <p:spPr bwMode="auto">
          <a:xfrm>
            <a:off x="315522" y="3838992"/>
            <a:ext cx="2024410" cy="182705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http://bebi.lv/images/stories/kanzashi/kanzashi-iz-tkani-foto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743" y="3838992"/>
            <a:ext cx="4680256" cy="273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Дизайн і оформлення\нитки\2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160125"/>
            <a:ext cx="1481715" cy="123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Дизайн і оформлення\нитки\1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5" y="5460059"/>
            <a:ext cx="2437086" cy="136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Дизайн і оформлення\нитки\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85626">
            <a:off x="-155379" y="138153"/>
            <a:ext cx="1811133" cy="127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Дизайн і оформлення\нитки\1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860" y="5990470"/>
            <a:ext cx="945640" cy="78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D:\Дизайн і оформлення\нитки\8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798" y="5761245"/>
            <a:ext cx="1545202" cy="113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30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65447" y="157967"/>
            <a:ext cx="78438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 </a:t>
            </a:r>
            <a:r>
              <a:rPr lang="uk-UA" sz="32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Робота з гофрованим </a:t>
            </a:r>
            <a:r>
              <a:rPr lang="uk-UA" sz="32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папером</a:t>
            </a:r>
            <a:endParaRPr lang="ru-RU" sz="32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12294" name="Picture 6" descr="D:\Фото\гурток\букети\image (13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1" r="3067" b="13686"/>
          <a:stretch/>
        </p:blipFill>
        <p:spPr bwMode="auto">
          <a:xfrm>
            <a:off x="6808732" y="3978786"/>
            <a:ext cx="2116810" cy="259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arthome.com.ua/wp-content/uploads/2015/01/%D0%AF%D0%BA-%D0%B7%D1%80%D0%BE%D0%B1%D0%B8%D1%82%D0%B8-%D0%BA%D0%B2%D1%96%D1%82%D0%B8-%D0%B7-%D0%B3%D0%BE%D1%84%D1%80%D0%BE%D0%B2%D0%B0%D0%BD%D0%BE%D0%B3%D0%BE-%D0%BF%D0%B0%D0%BF%D0%B5%D1%80%D1%83-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86" y="938770"/>
            <a:ext cx="2908146" cy="294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http://pustunchik.ua/uploads/creation/cache/827a49f863ef8a685dfe388847e3d8b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78" t="21756" r="25940" b="33365"/>
          <a:stretch/>
        </p:blipFill>
        <p:spPr bwMode="auto">
          <a:xfrm>
            <a:off x="395536" y="3892234"/>
            <a:ext cx="2165936" cy="147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http://pustunchik.ua/uploads/creation/cache/8ce7f2a38a980939fae661e0489ec9c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5" t="11482" r="3599" b="11394"/>
          <a:stretch/>
        </p:blipFill>
        <p:spPr bwMode="auto">
          <a:xfrm>
            <a:off x="449612" y="5279013"/>
            <a:ext cx="2057783" cy="142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Picture 15" descr="C:\Users\Hp\Desktop\семінар 2016\4-3243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161" y="971885"/>
            <a:ext cx="2438611" cy="281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17" descr="http://pustunchik.ua/uploads/creation/cache/f786c6238ae23620dbd58a6235a76b0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624" y="3845067"/>
            <a:ext cx="4054690" cy="28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7" name="Picture 19" descr="http://pustunchik.ua/uploads/creation/cache/616acda1ecb4309d77742122ad70ebbf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3" r="7301"/>
          <a:stretch/>
        </p:blipFill>
        <p:spPr bwMode="auto">
          <a:xfrm>
            <a:off x="3213234" y="1042965"/>
            <a:ext cx="3137338" cy="272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133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8752" y="157967"/>
            <a:ext cx="79512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Робота </a:t>
            </a:r>
            <a:r>
              <a:rPr lang="uk-UA" sz="28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 з  паперовими  серветками</a:t>
            </a:r>
            <a:endParaRPr lang="ru-RU" sz="28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13316" name="Picture 4" descr="http://svitup.com/uploads/posts/2013-11/1385587121_oduvanchik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4245"/>
            <a:ext cx="4516863" cy="253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img.vrukodelii.com/wp-content/uploads/2013/04/delaem-sh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534" y="820119"/>
            <a:ext cx="3292018" cy="286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www.infoniac.ru/upload/medialibrary/b35/b354e2620f770f9764fc4fdffeff25a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86" y="3822248"/>
            <a:ext cx="2671865" cy="283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2" descr="data:image/jpeg;base64,/9j/4AAQSkZJRgABAQAAAQABAAD/2wCEAAkGBxITEhUTExIWFhUWGBUYFxgWGBcYGRcXGBcWFxcYFRUYHyggGB0lHRYVITEhJSkrLi4uFx8zODMtNygtLisBCgoKDg0OGxAQGy0lICYtKy0tLSstLS0tLS0tLS0tLS0tLS0tLS0tLS0tLS0tLS0tLS0tLS0tLSstLS03LS0tLf/AABEIALMAtAMBIgACEQEDEQH/xAAbAAACAgMBAAAAAAAAAAAAAAAEBQIDAAEGB//EAEgQAAEDAgMDBwcHCgYDAQAAAAEAAhEDIQQSMQVBUQYTImFxgdEyUpGSobHBBxQjQlNy8BUkM2KCosLS4fFDVGNzk7IWNKMl/8QAGgEAAgMBAQAAAAAAAAAAAAAAAwQBAgUABv/EACsRAAIBBAIBBAEDBQEAAAAAAAABAgMEESESMUEFEzJRFCJCYRUzcZGhI//aAAwDAQACEQMRAD8Aa8oMW8YytFV/ReRlDnBtwOBQdGtWzxztQjUnO/xRfKBjfnWIzTeodOwIbB07OA0nfrouu58beTOprMwk4ip9pU9d3is+c1I/SP8AXd4rWVY4LxzlJGjhFPzqr9pU9d3iouxdX7Sp67vFWTCrqi0qFUZ2EBYrFVgbVqlh57/5lKhiqnN/pqp6bQem6QMr+slC4gguui8FSApvykyXN4H6rl7CxT/Hjn6M6p8mWDE1M/6Spl4Z3+K1Vx1UT9JUjd03+PvVeBom8phAO5L3t+rafFrJalQdRZBcNiK4GY1HxBgB7/iVVTr1w0fS1Z++7xTCOPsVT2rOl61P9sQytl5Kefq/aVPXf4ql2JrfaVPXd4opwVFRwi6H/WarfSJ/GQNg8fU51oNWqbj67/FV0MbWJM16obeOm/XcdVHCUxzzSD9afQVvCkSM15t1L0EarVHm14FuO8ZLaWMrOECpVgT9d/8AMrmmvqa9SBqOcf4otjYtu4LeVYlT1Wpn9KwNRoIUfPquYh1eqf236cPKVNfH1c0c/VA/3H/zKoH6UjjKMrUg4QQrw9VlF/rRLoIpxGNqmMtarB/1H6+lUtx1WTOIqi4/xKn8yExdOpSu3pN93aqBiA4W13rWpV4VY5iLSg4s9h+S+s5+CJc9zvpagBcS4xa0uJKxa+Ssj5lb7Wp/CsV2yp51yz209mOxLdzapHsCN2FjOcpl3WPcud5dZvyhixIgViRxHRah9g7YFFwpvIhxN9w6+xI3zlUpOMRmlDDTR3YetOcl7dqUTpVZ6wVnz2mdHt7nBeddKf0NYYSXKl7rKs1R5w9IQGN2s1kgAuPVp6d6iNCcnpHYZrHkNOY+gKzY2I5xlSxGV7dPuvXL1ttxU6bCA462gdvBdTsaplpPLSOm9g78lTRestpONNRYpVpJb8jPDNjfbtVriNypouGW4m+5SDxwXnPUp867C0YtQJtcoZlhKgs9oNgx7etC1WBXuKX4vGNaCSQIV4Qk3pEdFGAq5a7QI8sDuuUQ97DPR7J7Un2bi2nEsv8A4gie1NnYhkkS2dNV7K3knBJ/QhODT0NsO8OaOO9Sel1B7mC7ZadCDv3Ik1NDuNu9ebv7SVKo5L4scpSUlh9iFpmseAKbPagcFRnnCfON1LnYFjogTi5PQYlVSHaWFDTnYcvFu4nq4JqcVmlAYhhzAu7huCfsKNTnrKQvVlFLZ6x8ks/ML687U/hW1Z8ljgcDP+rU/hWLdEuKPI+XNJrNoYyo6TNZ0DdADd29S2RgmuDX1mgmJa2AAAdPvO4kpjy05PCrtCu51cBpqkluR5NgLA6FFNwrdOdAIvdjuCIrfnFp+S7rYxxIVMFQiTSb6oHuQ1XZ2G+zb6D4piwMAvVBjWGP8ENj20y1xzkkXhtNxKB/TI/z/slXc0tsW1Nl4fcwD0+KFdSNMhp8ncf6QITPHOYKebnTaNKbifQAqKlKmWZudnspuNtdy6Ni4bTZdXTfYsxuGBFrg+1NeTWFmhVY6S3Oywt9V2/cENQ2ewNvXJB6QPNv0O7ROuTWAa+nVy1frsN2OGrXhWjTlHcuiZ1ItaCq5pgSKbZtuiypZWaTHNx1y4JsOTLj/it9V3grncnXReqwdz/BZ1R+nuTzJZIXvPpCqu9rNc9+Dj8VU0NcCZePVKYVNiizTVDuoNeXdwhT/wDHyei2o0cZa7Xf7EJ0rBvU8F81o+DncY/onK59reSBY9YXO4vCyN/fqV6BX5KVCL1mRpGV2noSpnJNxcQKrRY7ifx2I1vToY/85Jk+6/3I4XZGD/OqMeeJ77LocXyaptGYOc3sO/hcJzgeRbm1mvNdnROaMj5MXtZDPqMcADVn9h60qK+wUqrTzEUs2LWy5mVj2FPdnU8lNrXVHEgAukb+AHxWDE0gMuc2/wBN/gtitT+0P/G5CubSNePFl43MovaBsbhCQcr+Jg2BSb8uOb5VIdzh8QF0bsTRt9IfUchsfzTo+k/+Tj7kK3snSyWlcxl2hG7b1I6tLfaPYqfyhSOjxfuTF2z8ObF7Sf8AaegsRsbCz+kjsp1E5xkgK9ps9h+SWo35hZwI52pvH6q2s+SSixmADWOzNFWpeCOHFbVQTichyte0YysAP8Q91hvQWFYxztMxPsVnK/EtGMxNxaoZG+ICs2eOZpCbvdv4cB3Kbq9VKlhdhI2y+TNVMOD0WR1gwqKuHECxHaO6U1OEaRpB6uKh0wfJDtb9m89lliU/Vril3sO7alNa0KjSbEN1uYPwO9BYrBmC1pcwEguAiDGomLBPa1eBen37tUI7alPKSQb6N49cpyPrs2vgCdmvsVVmEizeiuo5DTkqCB5VPcOD1zWN2m2IaL2ngBw7V1PIXyavUWf9XlFvL73bKcorDBQocaqT6OipvAFiDEoCrhn1jJflZ1bwpV6Yc+AY6uHWtYrFmC1toIEjjpvXho578m4ko9EXVmUpbSp5n6Wue927sV+zy7Jne3JY2kH0xoraNIARv49aHxnSIbuFyBvhTzzr/pPZfRxWYTEToOpYXx+O9UNnRDYrEyco13lWp8oyzF4BuClphDaua4sLib8DovPBTFjJHGAF3dEQRvAn3FcRuFo0svXek3EqlOWfBnVqOJaK2MkiLdoRTtluIkuDR1+CIwNMBvOm5uGiR2fBRxNJzpc9zpdENYL98oVx6hNz4weENU7aKWwSrsp+gqNNhAy203lL6GFxDnZS1rTvm7QJjWQm7aDmkB9QNdwF/SeKniCGgZhe94sbcUFeoVo6zk6VtBiuvRyvIMDg7j1oc08pvv3pxVfmsYlskGB1WhLqw4j8dS1rK795cX2JV6Xt78HrHyUM/MT/ALtT+FYt/JWfzK2nO1P4VpHecgcfyeX8ty1+OxYJuK0ACx8luhTqiPJsc0AjhccOKB5ZbOa7aGIqSQRUdp2BDN2g4CJntEpC7oTqP9I9HaR1lN0dq1zgANxPBc3hdpVC1zw5ga2fKLQTG4DeqW7ZY9+TRxE2O+9ur+qzqtnUgss7TGO0a5dDG6k/glVNotFpmBp18T8EI2sQ7QSPCFvBUXHM4nU+lB4a0Rk06i2dNbym/I7FOyV2gSS+mBHY9J6oITPkRiMvzmPPpj91yNNv8eaX0UhuosnXUWmnTLneUd/BUYAB5zEWbp1mblUVpqWc+G8GiPaj6DQGw1eek8L+TSbLXR7fSUCanTdO+yljsU1jbmXbmjVAYcTLtB5vDv3qYQaWWSugjF18rLalCYdp377lU46qTlGbsAERHFRzltNxP1vgmIwWMFs6CGYjNUDRYA68VyGKfYx1rpMA3pCCuQxBJnvW96WuNOSFJ7mmONiVmvAadadyO8lpnvRrpjPIGsEiY7APeUs5OUw1tV03OUdn9Ew2tXOVrBvgE8JI8UjcwxWaiHiyungac5iMxN5NyZ3nh2LWMDQIN27j5p6lZiMQWuaxrZgAeiDf0IDbtcNphpMuPx4IUVKUlkmT0V0TDmg+VJBmELjHkPIBMHWdx4KdGr0ySdGiZOhKS4/E5nkz7jPsC1rKLVbKErmS4YPcfkoA+Y2+1qfwrFT8jzv/AM8f7tT+FYtVxWRDDPNuXm1AzHYpp3VXd9m6elcwdo5yItJHDxXecraYONxE06bvpDc02k6DeUtw1IlwyUqebdlpNldLUchlUaWgNvJjNeo+5vA3e1EVdm0qIApjpOMuJuTwvuT+lhsWHN5wANnpHKztidyduNB9w2nIjcDqsO6uXB4csoLCMpHHcySZAui8sAA6p7tLCS36IsY8aQ1uU9oj4rltoVsZSMPy9RDGlp79x6kOio11iLImnHsniHjq1QnJTEQK7p1rMG7TK9DVdq4jizvpsTvkjULqdXMymenTsGNF4fdaVK14JqXkHyy9BVTHEEZXAzxb/VEDEGLvcOOWB/VGQ3zGeqFaKn6rPVCBUsqUvAeM5oBw9JoMg34k39qIq14ESr3OB1az1R4rXNs8xnoHik5em5fyC+8+hXzgMkiTvKGx9YQGj4roWNb5jPVCnzbNcjJ45Wq0bBryW/IYgwVSC2SLrmX0+B4rttpVmtIimzMNDkCVGr+oz1ArUbinb5i+wEq2WIsI9zM2sO1hE18UHtvuuTOn46kyOIA1p0/UCc7Do0qjHOdRpEtcADkGjs38pXSq0q000nklXGDkKu08onMDa0zN9LC6QYnHDNnquzEeSxsEz+tewXrTtjYY64ake1gWm8ncH/lKH/GE3St4x7OdVs8Vq7RLpAIEmXGR2QOpVtFpJGv43r3H/wAewf8AlaH/ABhSbsDB/wCVo+oE9TxHoXknIu+RYzs7X/Gq+8LF03JnCU6VHLTYxjczjDQAJOq2i6B8WeX8qTONxEfaEGOwe1VDaQw1MPaJdUJF9zW6QgOUeJqDaONDBmise6Q3UlaxeEmmH1YaADckC53sBuRcaJW4hKceKG4QhqTGuG5TB0B4jW/GOHWmLX06tmjcRIgX1gek6rjnMLKcVGy0Scwvw+sLJdT2i+nYOsfbwusOdi29LDDxnF9M63aGHr05IcHBupE2423/ANUvwu1XPljzbhEjt9Fh2Lez9ttewjOeLhrfdJ4amNJ75Cxj2CtTAqZc7XQ4uABIJ3brlvbKvRoT5ccYZ0pxa2ZiaQBMTG7sTrktGSqJvmp+56V16fNktqeUCCex2knhIKc8n2UwyrkAEvaXQNTDtVu8nww+xRU8PI1aVMKtqmAgBCwBSCgCpNUZI8lkqU2PUoBB7Te930bAS46xuHXwQa1TjBg5MCqVc7ifR2IKq3cmWE2O5v6R4Glm3Pp0TSk5jJDGifbrFysVUpSbbZSMJSZyFVpBggg8CCD6F2XJjDxhC7zqgHoD0M7FuzQ9gg6W9odNuxMtm4wc0abbwSSD5R10Rac405ZLfjTUuReQsARGFcH0f1qZ6tD4KkLYpVecckvRtoUwohbkcUbmvs7KOh2H+j/aKxb2ERzev1j8FiMpR+wTkeLcv9pBuKxLBEio7Xjb0FcpUw9eu0TMOccubeQ0mZIvH8K7DlVspv5QxNQy4uqk30Hkiw36Kum52kWGnYmI0njLJlWTWALZOwTXo0gS/LADnOd0mt81ojt1lQ5Wci8PSog0y5tSRILiWydRB0ItcLrtlHoA6GSfSkfKuqXEN3AOce2wHx9KwKt5Wlc8c6QzCnFQyc4/YjWsYaDD0gJMuzTG6+iowWxq2d762kBoJNwJkTG7X0lda0AAAbgFCoJ3a2W2qeXyFfc8MqLDUa0O6ZDck8W9fG0DuRXJXBOpNrAulpezKN4EO3obAtyuyz/ZdDhQBTMec3/q5Cn08jKaaWCQKkHKrMpNS5ZlocrGuVQC2FDKhdISfesr4tjLNGtid56R17oUOdy03HilbmvqGGgk66adp4LNuq7T4oJTpZ2yWMxB0B0mO8yt4eYloJJA698yUAyk7OGvGVdA2m1jeuL/AN0mlOfYxLC0bIiG1BbLv0niOvVCdKk8agWIJ4G6MDhUpG96d+uNPdCp2g2WsPDMPjdL1C9NawGU8Xzb5b5NQSB27vSkNfHVzU5vMRe3YmJl1Oxu247N/wAENjGwG1AJPk+HgrqcksCl1TzFNDCm4jKMxMaklaqYxo33SY4tzlQ6VX3WZyh5Z6TySrZ6Gb9dw9yxUcgf/V/bf8Fi2YJOKJwjjuUmz3uxdc9GOcMAuA3Dcl7NkVBYFsffHgnu3m/nNb75+CDaFv8AvPGC3sp7LMLhXNYBLLfrBLMXsmq97iQwy0NHSEASCfx1JmI4K+gwnsGp3DtWZKypc/cyw3NpcRCNi1wNGEffCiNlVnTAZb9cLosSAejnCqweAfzoAu0dJxGkC5BtYn4qZXrjJJLQFxa7QiZsKuHAwy364TQYd7KZzxd4iDP1XJtzX4/Hahto0vox9/8AhKbmsxyXhPwLcyk16wYfrW+YgE9RSmGg3ImHLH1gBquOp16pxAN3Q6byBAGhCa1MY8m5HZFklWueKwgfPkdAXZwxoNjM9knwQmOrxLWmGg7ibniePwWqGKPMggXOYHuJ8QlWJe66zZPL2P0YZjsMZVLhrdW4LGucHNcZyneluz694KvpgB561Hx2GcUjoOTtSauU6OBB71m0qWVkHdUiPuhwshdjj6VhE+UPRKabQdm59pjKHPI4g5yAQetCn8ckLUyvYFOSSd1774nwU8bhJbVHY8dxzfFEYBmSk4xd0NHfcpth6LTn4ml8FyyngFUksNnn9SgWEKVMOJsCunZgqT3ND22n+6uFNo8loaNw6tyJb27rt/RmrA45GUS3DwR9d3wWI7k/+i/aPwWLehbYilk44bbzvzmt98/BAl6J5Qu/Oa33z8Evc5OznxWQi6Mbi+kQWkREHzkficQGBrIv8Tr70kqNeDIvF79Sb4gCoLm8TPXqsedec8otRScthOzqzG5m5QXZgCTfXRFVMU1jzc5Q1wMdTjHsG/qQFN7GkEuBdrA1c7rG5o4rYom+8v8Ad5MkbpMKnJ6CyS2NXYplR7i2bnf1kobaQ+jH3x/1KTseQSJNj70bVB5kEm5fYdWV1/Ym6FzOb4sQTfIHlbDlWq8RVhpJ7kepNQi2w4BtOuCdB+OKU1K0IivJQb6RO5YTalJtsq9DrZGLaaRaSMwcYHGQ0iO8LK1MG4/slFPDlkPJ6W4fFN6dcOAd/aeCrOKa0OW83jANVw89uvWicGC65/urCR3qeHqNAEyY0aN/fw7FTpbG+TejoNkMFJprvsGXv9Yx0bcTxQ+FxHOMc3e/LbfOaT7JSzFYx9XKDZrbNaJIFra6mEy2dFFvOu1AhrZu7s6uvuVXtleON+RntGtDqdEfVEndcxl9AHtTV5yZz5tNoHa5cnSqvc7PYumTOhO4A9XwXZ0qfOYdxcQXO1I0toAht5bkuxau1GOBHgzJLjuHtNvj7FZmVLBlaRvLo9WfFazrT9Ni40cvtiUF4Os5On6L9p3wWKHJg/Qn77vgsW5FrBDOO25hh85rffPwQDsIm22j+cVfvn4IRHcE0RyYmxbHRG5VUsUcpN+iIvv32HfHcnrqYVNWgwiCFm3Vm1+qJaM3HaFeDxOYiGQ46da6LYzc9CpWnNcQd5mwtuAmUrwdIc/T+8D6CrtmPdRY5gNnQI7EhCDcsE1K7ksDPC0GNHShxNyVDa0GmI88f9SgjVUqr5p/tD3Fa9GmoRwCjFgKqxFMGxn4K/uUXt6lWpTUlhhxY6iJ6lk028T2IivQKX16JCy52aT0VaBcZULjKhh8QWkz5J1HxC1UkKh4mRog+04l0+OxvTfIBaZG7f8A2UamKy3LZjrS3BvdS0uDqFPE1C/dYaBClTxIY/Iyv5CKW3HiwptjUSfci8NtNzjL23NtZtw6kopMuigunjGEgcZvyzo9ogxTqNP0b22G4PHlW36ymuwduOpjm3CWG4G8JZyfPO0X0SbiHs08oWgdokd6nhqZLwONz3b/AHJSWeWELt72O9o1mlwy6R77/FCAqJd7fwFpq3aEcQSZZLB2XJU/Q/tu+CxR5K/oP23fBYnkyrQt2jg2GrUJFy47z4qk7Pp+b+87xWLFoLoGbbgKfm/vO8VXW2dSjyT6zvFYsQ5/Bl0bwuyqPOA5b/ed4rbtn0/N3D6zvFYsWZa9sG/kVnZtI6tPrO8Vv8nUg2A36zfrO4O61tYnfsOuyH5OpeafWd4rZ2ZS83953isWKsiSLtlUfNPrO8VU/Y9GPI/ef4rFiHIhgVbYeH8z95/iqH7Bw/2f7z/FYsSVQsi1mwsOW/o/3n+KrGw8P5n7z/FYsSVQ6ZOlsLDz5B9d/wDMoHYlCPIPrP8AFYsVEVGOx9mUmPaWtIN/rOO7rKY/k6lL+jv4u49qxYgv+4v8lKnyRr5hT832u8Vv8nUvN/ed4rFi2l8gvge7CotbTIAgZnbz1LFixMFG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4" descr="data:image/jpeg;base64,/9j/4AAQSkZJRgABAQAAAQABAAD/2wCEAAkGBxITEhUTExIWFhUWGBUYFxgWGBcYGRcXGBcWFxcYFRUYHyggGB0lHRYVITEhJSkrLi4uFx8zODMtNygtLisBCgoKDg0OGxAQGy0lICYtKy0tLSstLS0tLS0tLS0tLS0tLS0tLS0tLS0tLS0tLS0tLS0tLS0tLSstLS03LS0tLf/AABEIALMAtAMBIgACEQEDEQH/xAAbAAACAgMBAAAAAAAAAAAAAAAEBQIDAAEGB//EAEgQAAEDAgMDBwcHCgYDAQAAAAEAAhEDIQQSMQVBUQYTImFxgdEyUpGSobHBBxQjQlNy8BUkM2KCosLS4fFDVGNzk7IWNKMl/8QAGgEAAgMBAQAAAAAAAAAAAAAAAwQBAgUABv/EACsRAAIBBAIBBAEDBQEAAAAAAAABAgMEESESMUEFEzJRFCJCYRUzcZGhI//aAAwDAQACEQMRAD8Aa8oMW8YytFV/ReRlDnBtwOBQdGtWzxztQjUnO/xRfKBjfnWIzTeodOwIbB07OA0nfrouu58beTOprMwk4ip9pU9d3is+c1I/SP8AXd4rWVY4LxzlJGjhFPzqr9pU9d3iouxdX7Sp67vFWTCrqi0qFUZ2EBYrFVgbVqlh57/5lKhiqnN/pqp6bQem6QMr+slC4gguui8FSApvykyXN4H6rl7CxT/Hjn6M6p8mWDE1M/6Spl4Z3+K1Vx1UT9JUjd03+PvVeBom8phAO5L3t+rafFrJalQdRZBcNiK4GY1HxBgB7/iVVTr1w0fS1Z++7xTCOPsVT2rOl61P9sQytl5Kefq/aVPXf4ql2JrfaVPXd4opwVFRwi6H/WarfSJ/GQNg8fU51oNWqbj67/FV0MbWJM16obeOm/XcdVHCUxzzSD9afQVvCkSM15t1L0EarVHm14FuO8ZLaWMrOECpVgT9d/8AMrmmvqa9SBqOcf4otjYtu4LeVYlT1Wpn9KwNRoIUfPquYh1eqf236cPKVNfH1c0c/VA/3H/zKoH6UjjKMrUg4QQrw9VlF/rRLoIpxGNqmMtarB/1H6+lUtx1WTOIqi4/xKn8yExdOpSu3pN93aqBiA4W13rWpV4VY5iLSg4s9h+S+s5+CJc9zvpagBcS4xa0uJKxa+Ssj5lb7Wp/CsV2yp51yz209mOxLdzapHsCN2FjOcpl3WPcud5dZvyhixIgViRxHRah9g7YFFwpvIhxN9w6+xI3zlUpOMRmlDDTR3YetOcl7dqUTpVZ6wVnz2mdHt7nBeddKf0NYYSXKl7rKs1R5w9IQGN2s1kgAuPVp6d6iNCcnpHYZrHkNOY+gKzY2I5xlSxGV7dPuvXL1ttxU6bCA462gdvBdTsaplpPLSOm9g78lTRestpONNRYpVpJb8jPDNjfbtVriNypouGW4m+5SDxwXnPUp867C0YtQJtcoZlhKgs9oNgx7etC1WBXuKX4vGNaCSQIV4Qk3pEdFGAq5a7QI8sDuuUQ97DPR7J7Un2bi2nEsv8A4gie1NnYhkkS2dNV7K3knBJ/QhODT0NsO8OaOO9Sel1B7mC7ZadCDv3Ik1NDuNu9ebv7SVKo5L4scpSUlh9iFpmseAKbPagcFRnnCfON1LnYFjogTi5PQYlVSHaWFDTnYcvFu4nq4JqcVmlAYhhzAu7huCfsKNTnrKQvVlFLZ6x8ks/ML687U/hW1Z8ljgcDP+rU/hWLdEuKPI+XNJrNoYyo6TNZ0DdADd29S2RgmuDX1mgmJa2AAAdPvO4kpjy05PCrtCu51cBpqkluR5NgLA6FFNwrdOdAIvdjuCIrfnFp+S7rYxxIVMFQiTSb6oHuQ1XZ2G+zb6D4piwMAvVBjWGP8ENj20y1xzkkXhtNxKB/TI/z/slXc0tsW1Nl4fcwD0+KFdSNMhp8ncf6QITPHOYKebnTaNKbifQAqKlKmWZudnspuNtdy6Ni4bTZdXTfYsxuGBFrg+1NeTWFmhVY6S3Oywt9V2/cENQ2ewNvXJB6QPNv0O7ROuTWAa+nVy1frsN2OGrXhWjTlHcuiZ1ItaCq5pgSKbZtuiypZWaTHNx1y4JsOTLj/it9V3grncnXReqwdz/BZ1R+nuTzJZIXvPpCqu9rNc9+Dj8VU0NcCZePVKYVNiizTVDuoNeXdwhT/wDHyei2o0cZa7Xf7EJ0rBvU8F81o+DncY/onK59reSBY9YXO4vCyN/fqV6BX5KVCL1mRpGV2noSpnJNxcQKrRY7ifx2I1vToY/85Jk+6/3I4XZGD/OqMeeJ77LocXyaptGYOc3sO/hcJzgeRbm1mvNdnROaMj5MXtZDPqMcADVn9h60qK+wUqrTzEUs2LWy5mVj2FPdnU8lNrXVHEgAukb+AHxWDE0gMuc2/wBN/gtitT+0P/G5CubSNePFl43MovaBsbhCQcr+Jg2BSb8uOb5VIdzh8QF0bsTRt9IfUchsfzTo+k/+Tj7kK3snSyWlcxl2hG7b1I6tLfaPYqfyhSOjxfuTF2z8ObF7Sf8AaegsRsbCz+kjsp1E5xkgK9ps9h+SWo35hZwI52pvH6q2s+SSixmADWOzNFWpeCOHFbVQTichyte0YysAP8Q91hvQWFYxztMxPsVnK/EtGMxNxaoZG+ICs2eOZpCbvdv4cB3Kbq9VKlhdhI2y+TNVMOD0WR1gwqKuHECxHaO6U1OEaRpB6uKh0wfJDtb9m89lliU/Vril3sO7alNa0KjSbEN1uYPwO9BYrBmC1pcwEguAiDGomLBPa1eBen37tUI7alPKSQb6N49cpyPrs2vgCdmvsVVmEizeiuo5DTkqCB5VPcOD1zWN2m2IaL2ngBw7V1PIXyavUWf9XlFvL73bKcorDBQocaqT6OipvAFiDEoCrhn1jJflZ1bwpV6Yc+AY6uHWtYrFmC1toIEjjpvXho578m4ko9EXVmUpbSp5n6Wue927sV+zy7Jne3JY2kH0xoraNIARv49aHxnSIbuFyBvhTzzr/pPZfRxWYTEToOpYXx+O9UNnRDYrEyco13lWp8oyzF4BuClphDaua4sLib8DovPBTFjJHGAF3dEQRvAn3FcRuFo0svXek3EqlOWfBnVqOJaK2MkiLdoRTtluIkuDR1+CIwNMBvOm5uGiR2fBRxNJzpc9zpdENYL98oVx6hNz4weENU7aKWwSrsp+gqNNhAy203lL6GFxDnZS1rTvm7QJjWQm7aDmkB9QNdwF/SeKniCGgZhe94sbcUFeoVo6zk6VtBiuvRyvIMDg7j1oc08pvv3pxVfmsYlskGB1WhLqw4j8dS1rK795cX2JV6Xt78HrHyUM/MT/ALtT+FYt/JWfzK2nO1P4VpHecgcfyeX8ty1+OxYJuK0ACx8luhTqiPJsc0AjhccOKB5ZbOa7aGIqSQRUdp2BDN2g4CJntEpC7oTqP9I9HaR1lN0dq1zgANxPBc3hdpVC1zw5ga2fKLQTG4DeqW7ZY9+TRxE2O+9ur+qzqtnUgss7TGO0a5dDG6k/glVNotFpmBp18T8EI2sQ7QSPCFvBUXHM4nU+lB4a0Rk06i2dNbym/I7FOyV2gSS+mBHY9J6oITPkRiMvzmPPpj91yNNv8eaX0UhuosnXUWmnTLneUd/BUYAB5zEWbp1mblUVpqWc+G8GiPaj6DQGw1eek8L+TSbLXR7fSUCanTdO+yljsU1jbmXbmjVAYcTLtB5vDv3qYQaWWSugjF18rLalCYdp377lU46qTlGbsAERHFRzltNxP1vgmIwWMFs6CGYjNUDRYA68VyGKfYx1rpMA3pCCuQxBJnvW96WuNOSFJ7mmONiVmvAadadyO8lpnvRrpjPIGsEiY7APeUs5OUw1tV03OUdn9Ew2tXOVrBvgE8JI8UjcwxWaiHiyungac5iMxN5NyZ3nh2LWMDQIN27j5p6lZiMQWuaxrZgAeiDf0IDbtcNphpMuPx4IUVKUlkmT0V0TDmg+VJBmELjHkPIBMHWdx4KdGr0ySdGiZOhKS4/E5nkz7jPsC1rKLVbKErmS4YPcfkoA+Y2+1qfwrFT8jzv/AM8f7tT+FYtVxWRDDPNuXm1AzHYpp3VXd9m6elcwdo5yItJHDxXecraYONxE06bvpDc02k6DeUtw1IlwyUqebdlpNldLUchlUaWgNvJjNeo+5vA3e1EVdm0qIApjpOMuJuTwvuT+lhsWHN5wANnpHKztidyduNB9w2nIjcDqsO6uXB4csoLCMpHHcySZAui8sAA6p7tLCS36IsY8aQ1uU9oj4rltoVsZSMPy9RDGlp79x6kOio11iLImnHsniHjq1QnJTEQK7p1rMG7TK9DVdq4jizvpsTvkjULqdXMymenTsGNF4fdaVK14JqXkHyy9BVTHEEZXAzxb/VEDEGLvcOOWB/VGQ3zGeqFaKn6rPVCBUsqUvAeM5oBw9JoMg34k39qIq14ESr3OB1az1R4rXNs8xnoHik5em5fyC+8+hXzgMkiTvKGx9YQGj4roWNb5jPVCnzbNcjJ45Wq0bBryW/IYgwVSC2SLrmX0+B4rttpVmtIimzMNDkCVGr+oz1ArUbinb5i+wEq2WIsI9zM2sO1hE18UHtvuuTOn46kyOIA1p0/UCc7Do0qjHOdRpEtcADkGjs38pXSq0q000nklXGDkKu08onMDa0zN9LC6QYnHDNnquzEeSxsEz+tewXrTtjYY64ake1gWm8ncH/lKH/GE3St4x7OdVs8Vq7RLpAIEmXGR2QOpVtFpJGv43r3H/wAewf8AlaH/ABhSbsDB/wCVo+oE9TxHoXknIu+RYzs7X/Gq+8LF03JnCU6VHLTYxjczjDQAJOq2i6B8WeX8qTONxEfaEGOwe1VDaQw1MPaJdUJF9zW6QgOUeJqDaONDBmise6Q3UlaxeEmmH1YaADckC53sBuRcaJW4hKceKG4QhqTGuG5TB0B4jW/GOHWmLX06tmjcRIgX1gek6rjnMLKcVGy0Scwvw+sLJdT2i+nYOsfbwusOdi29LDDxnF9M63aGHr05IcHBupE2423/ANUvwu1XPljzbhEjt9Fh2Lez9ttewjOeLhrfdJ4amNJ75Cxj2CtTAqZc7XQ4uABIJ3brlvbKvRoT5ccYZ0pxa2ZiaQBMTG7sTrktGSqJvmp+56V16fNktqeUCCex2knhIKc8n2UwyrkAEvaXQNTDtVu8nww+xRU8PI1aVMKtqmAgBCwBSCgCpNUZI8lkqU2PUoBB7Te930bAS46xuHXwQa1TjBg5MCqVc7ifR2IKq3cmWE2O5v6R4Glm3Pp0TSk5jJDGifbrFysVUpSbbZSMJSZyFVpBggg8CCD6F2XJjDxhC7zqgHoD0M7FuzQ9gg6W9odNuxMtm4wc0abbwSSD5R10Rac405ZLfjTUuReQsARGFcH0f1qZ6tD4KkLYpVecckvRtoUwohbkcUbmvs7KOh2H+j/aKxb2ERzev1j8FiMpR+wTkeLcv9pBuKxLBEio7Xjb0FcpUw9eu0TMOccubeQ0mZIvH8K7DlVspv5QxNQy4uqk30Hkiw36Kum52kWGnYmI0njLJlWTWALZOwTXo0gS/LADnOd0mt81ojt1lQ5Wci8PSog0y5tSRILiWydRB0ItcLrtlHoA6GSfSkfKuqXEN3AOce2wHx9KwKt5Wlc8c6QzCnFQyc4/YjWsYaDD0gJMuzTG6+iowWxq2d762kBoJNwJkTG7X0lda0AAAbgFCoJ3a2W2qeXyFfc8MqLDUa0O6ZDck8W9fG0DuRXJXBOpNrAulpezKN4EO3obAtyuyz/ZdDhQBTMec3/q5Cn08jKaaWCQKkHKrMpNS5ZlocrGuVQC2FDKhdISfesr4tjLNGtid56R17oUOdy03HilbmvqGGgk66adp4LNuq7T4oJTpZ2yWMxB0B0mO8yt4eYloJJA698yUAyk7OGvGVdA2m1jeuL/AN0mlOfYxLC0bIiG1BbLv0niOvVCdKk8agWIJ4G6MDhUpG96d+uNPdCp2g2WsPDMPjdL1C9NawGU8Xzb5b5NQSB27vSkNfHVzU5vMRe3YmJl1Oxu247N/wAENjGwG1AJPk+HgrqcksCl1TzFNDCm4jKMxMaklaqYxo33SY4tzlQ6VX3WZyh5Z6TySrZ6Gb9dw9yxUcgf/V/bf8Fi2YJOKJwjjuUmz3uxdc9GOcMAuA3Dcl7NkVBYFsffHgnu3m/nNb75+CDaFv8AvPGC3sp7LMLhXNYBLLfrBLMXsmq97iQwy0NHSEASCfx1JmI4K+gwnsGp3DtWZKypc/cyw3NpcRCNi1wNGEffCiNlVnTAZb9cLosSAejnCqweAfzoAu0dJxGkC5BtYn4qZXrjJJLQFxa7QiZsKuHAwy364TQYd7KZzxd4iDP1XJtzX4/Hahto0vox9/8AhKbmsxyXhPwLcyk16wYfrW+YgE9RSmGg3ImHLH1gBquOp16pxAN3Q6byBAGhCa1MY8m5HZFklWueKwgfPkdAXZwxoNjM9knwQmOrxLWmGg7ibniePwWqGKPMggXOYHuJ8QlWJe66zZPL2P0YZjsMZVLhrdW4LGucHNcZyneluz694KvpgB561Hx2GcUjoOTtSauU6OBB71m0qWVkHdUiPuhwshdjj6VhE+UPRKabQdm59pjKHPI4g5yAQetCn8ckLUyvYFOSSd1774nwU8bhJbVHY8dxzfFEYBmSk4xd0NHfcpth6LTn4ml8FyyngFUksNnn9SgWEKVMOJsCunZgqT3ND22n+6uFNo8loaNw6tyJb27rt/RmrA45GUS3DwR9d3wWI7k/+i/aPwWLehbYilk44bbzvzmt98/BAl6J5Qu/Oa33z8Evc5OznxWQi6Mbi+kQWkREHzkficQGBrIv8Tr70kqNeDIvF79Sb4gCoLm8TPXqsedec8otRScthOzqzG5m5QXZgCTfXRFVMU1jzc5Q1wMdTjHsG/qQFN7GkEuBdrA1c7rG5o4rYom+8v8Ad5MkbpMKnJ6CyS2NXYplR7i2bnf1kobaQ+jH3x/1KTseQSJNj70bVB5kEm5fYdWV1/Ym6FzOb4sQTfIHlbDlWq8RVhpJ7kepNQi2w4BtOuCdB+OKU1K0IivJQb6RO5YTalJtsq9DrZGLaaRaSMwcYHGQ0iO8LK1MG4/slFPDlkPJ6W4fFN6dcOAd/aeCrOKa0OW83jANVw89uvWicGC65/urCR3qeHqNAEyY0aN/fw7FTpbG+TejoNkMFJprvsGXv9Yx0bcTxQ+FxHOMc3e/LbfOaT7JSzFYx9XKDZrbNaJIFra6mEy2dFFvOu1AhrZu7s6uvuVXtleON+RntGtDqdEfVEndcxl9AHtTV5yZz5tNoHa5cnSqvc7PYumTOhO4A9XwXZ0qfOYdxcQXO1I0toAht5bkuxau1GOBHgzJLjuHtNvj7FZmVLBlaRvLo9WfFazrT9Ni40cvtiUF4Os5On6L9p3wWKHJg/Qn77vgsW5FrBDOO25hh85rffPwQDsIm22j+cVfvn4IRHcE0RyYmxbHRG5VUsUcpN+iIvv32HfHcnrqYVNWgwiCFm3Vm1+qJaM3HaFeDxOYiGQ46da6LYzc9CpWnNcQd5mwtuAmUrwdIc/T+8D6CrtmPdRY5gNnQI7EhCDcsE1K7ksDPC0GNHShxNyVDa0GmI88f9SgjVUqr5p/tD3Fa9GmoRwCjFgKqxFMGxn4K/uUXt6lWpTUlhhxY6iJ6lk028T2IivQKX16JCy52aT0VaBcZULjKhh8QWkz5J1HxC1UkKh4mRog+04l0+OxvTfIBaZG7f8A2UamKy3LZjrS3BvdS0uDqFPE1C/dYaBClTxIY/Iyv5CKW3HiwptjUSfci8NtNzjL23NtZtw6kopMuigunjGEgcZvyzo9ogxTqNP0b22G4PHlW36ymuwduOpjm3CWG4G8JZyfPO0X0SbiHs08oWgdokd6nhqZLwONz3b/AHJSWeWELt72O9o1mlwy6R77/FCAqJd7fwFpq3aEcQSZZLB2XJU/Q/tu+CxR5K/oP23fBYnkyrQt2jg2GrUJFy47z4qk7Pp+b+87xWLFoLoGbbgKfm/vO8VXW2dSjyT6zvFYsQ5/Bl0bwuyqPOA5b/ed4rbtn0/N3D6zvFYsWZa9sG/kVnZtI6tPrO8Vv8nUg2A36zfrO4O61tYnfsOuyH5OpeafWd4rZ2ZS83953isWKsiSLtlUfNPrO8VU/Y9GPI/ef4rFiHIhgVbYeH8z95/iqH7Bw/2f7z/FYsSVQsi1mwsOW/o/3n+KrGw8P5n7z/FYsSVQ6ZOlsLDz5B9d/wDMoHYlCPIPrP8AFYsVEVGOx9mUmPaWtIN/rOO7rKY/k6lL+jv4u49qxYgv+4v8lKnyRr5hT832u8Vv8nUvN/ed4rFi2l8gvge7CotbTIAgZnbz1LFixMFGf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8" name="Picture 16" descr="http://poradu.pp.ua/uploads/posts/2015-06/yak-zrobiti-troyandu-z-servetki-svoyimi-rukami-mayster-klas-troyandi-z-servetok_203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3822248"/>
            <a:ext cx="2861957" cy="283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0" name="Picture 18" descr="http://www.syl.ru/misc/i/ai/186908/7774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82" y="3844134"/>
            <a:ext cx="2845386" cy="283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D:\Дизайн і оформлення\іконки\шитьё-ателье.jpg - копия (2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2406">
            <a:off x="2051049" y="4027654"/>
            <a:ext cx="2028604" cy="165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Дизайн і оформлення\картинки шкільні\36 - копия (2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82" y="655161"/>
            <a:ext cx="1847850" cy="122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Дизайн і оформлення\картинки шкільні\30c7ec686e3f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34" y="-280868"/>
            <a:ext cx="1907937" cy="419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03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5324" y="157967"/>
            <a:ext cx="71240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 </a:t>
            </a:r>
            <a:r>
              <a:rPr lang="uk-UA" sz="32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Робота з </a:t>
            </a:r>
            <a:r>
              <a:rPr lang="uk-UA" sz="32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 ватними дисками</a:t>
            </a:r>
            <a:endParaRPr lang="ru-RU" sz="32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14338" name="Picture 2" descr="https://encrypted-tbn2.gstatic.com/images?q=tbn:ANd9GcQL3qBuGGtHzm4PPfU-fTuullGqm9HLShfG54AIUgdtxJC9xSZ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3" r="7579" b="2101"/>
          <a:stretch/>
        </p:blipFill>
        <p:spPr bwMode="auto">
          <a:xfrm>
            <a:off x="6444530" y="865853"/>
            <a:ext cx="2456482" cy="2670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encrypted-tbn0.gstatic.com/images?q=tbn:ANd9GcT282H4XHnbAfvSuRxZOJAAzl6Om1cpON2iLf6Cl0h3LOwRKf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02" y="865853"/>
            <a:ext cx="3384376" cy="2670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encrypted-tbn1.gstatic.com/images?q=tbn:ANd9GcR7FCxnNU_TOFCgbRZvTZVd6SkAURWngqyuKp4f_l3QzJnKaZEkv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8" y="3645024"/>
            <a:ext cx="3060348" cy="306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www.minut45.ru/poh_school/A9Su1w6tNY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" t="4573" r="12594" b="10083"/>
          <a:stretch/>
        </p:blipFill>
        <p:spPr bwMode="auto">
          <a:xfrm>
            <a:off x="3419872" y="3613675"/>
            <a:ext cx="2227122" cy="306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://ped-kopilka.com.ua/upload/blogs/artikl029/6563_c54b86974df3a14b65cec49992771510.jp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8" t="2933" r="10973" b="10801"/>
          <a:stretch/>
        </p:blipFill>
        <p:spPr bwMode="auto">
          <a:xfrm>
            <a:off x="5755400" y="3645025"/>
            <a:ext cx="3145612" cy="302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http://sd.uploads.ru/t/AKxsr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7" t="1" r="6997" b="1"/>
          <a:stretch/>
        </p:blipFill>
        <p:spPr bwMode="auto">
          <a:xfrm>
            <a:off x="3580879" y="881215"/>
            <a:ext cx="2802220" cy="265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Дизайн і оформлення\картинки шкільні\36 - копи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43933">
            <a:off x="2729083" y="2171607"/>
            <a:ext cx="1381574" cy="203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74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6705" y="157967"/>
            <a:ext cx="73613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 </a:t>
            </a:r>
            <a:r>
              <a:rPr lang="uk-UA" sz="32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Робота з </a:t>
            </a:r>
            <a:r>
              <a:rPr lang="uk-UA" sz="32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 кавовими зернами</a:t>
            </a:r>
            <a:endParaRPr lang="ru-RU" sz="32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15366" name="Picture 6" descr="http://cs620328.vk.me/v620328687/af45/LqJ4L9IbOCQ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9" t="6562" r="15152" b="7575"/>
          <a:stretch/>
        </p:blipFill>
        <p:spPr bwMode="auto">
          <a:xfrm>
            <a:off x="1241817" y="878870"/>
            <a:ext cx="2449719" cy="239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s://encrypted-tbn2.gstatic.com/images?q=tbn:ANd9GcT8pagqHXWTU7nxSpJ46hTLLOLWw_zuAeBnCycg6ljj1wYdKTqbo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22" y="3501008"/>
            <a:ext cx="3606580" cy="312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masterpodelok.com/uploads/posts/2013-07-22/1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96752"/>
            <a:ext cx="4688505" cy="513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91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51520" y="1195010"/>
            <a:ext cx="6984776" cy="4683835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b="1" dirty="0" smtClean="0">
                <a:solidFill>
                  <a:srgbClr val="C00000"/>
                </a:solidFill>
                <a:latin typeface="a_AlgeriusBlw" pitchFamily="82" charset="-52"/>
                <a:ea typeface="Calibri"/>
                <a:cs typeface="Times New Roman"/>
              </a:rPr>
              <a:t>Мета заняття: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ознайомити учнів з різними видами   сувенірів, 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формувати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вміння виготовляти подарункові коробочки, оздоблювати їх, поглибити ступінь  оволодіння прийомами використання різних  матеріалів, технік для виготовлення і оздоблення сувенірів: </a:t>
            </a:r>
            <a:r>
              <a:rPr lang="uk-UA" dirty="0" err="1">
                <a:latin typeface="Times New Roman"/>
                <a:ea typeface="Calibri"/>
                <a:cs typeface="Times New Roman"/>
              </a:rPr>
              <a:t>паперопластика</a:t>
            </a:r>
            <a:r>
              <a:rPr lang="uk-UA" dirty="0">
                <a:latin typeface="Times New Roman"/>
                <a:ea typeface="Calibri"/>
                <a:cs typeface="Times New Roman"/>
              </a:rPr>
              <a:t>, </a:t>
            </a:r>
            <a:r>
              <a:rPr lang="uk-UA" dirty="0" err="1">
                <a:latin typeface="Times New Roman"/>
                <a:ea typeface="Calibri"/>
                <a:cs typeface="Times New Roman"/>
              </a:rPr>
              <a:t>оригамі</a:t>
            </a:r>
            <a:r>
              <a:rPr lang="uk-UA" dirty="0">
                <a:latin typeface="Times New Roman"/>
                <a:ea typeface="Calibri"/>
                <a:cs typeface="Times New Roman"/>
              </a:rPr>
              <a:t>, </a:t>
            </a:r>
            <a:r>
              <a:rPr lang="uk-UA" dirty="0" err="1">
                <a:latin typeface="Times New Roman"/>
                <a:ea typeface="Calibri"/>
                <a:cs typeface="Times New Roman"/>
              </a:rPr>
              <a:t>квілінг</a:t>
            </a:r>
            <a:r>
              <a:rPr lang="uk-UA" dirty="0">
                <a:latin typeface="Times New Roman"/>
                <a:ea typeface="Calibri"/>
                <a:cs typeface="Times New Roman"/>
              </a:rPr>
              <a:t>, </a:t>
            </a:r>
            <a:r>
              <a:rPr lang="uk-UA" dirty="0" err="1">
                <a:latin typeface="Times New Roman"/>
                <a:ea typeface="Calibri"/>
                <a:cs typeface="Times New Roman"/>
              </a:rPr>
              <a:t>канзаші</a:t>
            </a:r>
            <a:r>
              <a:rPr lang="uk-UA" dirty="0">
                <a:latin typeface="Times New Roman"/>
                <a:ea typeface="Calibri"/>
                <a:cs typeface="Times New Roman"/>
              </a:rPr>
              <a:t> та нетрадиційні </a:t>
            </a:r>
            <a:r>
              <a:rPr lang="uk-UA" dirty="0" smtClean="0">
                <a:latin typeface="Times New Roman"/>
                <a:ea typeface="Calibri"/>
                <a:cs typeface="Times New Roman"/>
              </a:rPr>
              <a:t>техніки; 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розвивати логічне мислення, художню уяву, естетичний смак; виховувати охайність, працелюбність,   повагу до культури інших народів, акуратність під час роботи з різними матеріалами.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b="1" dirty="0">
                <a:solidFill>
                  <a:srgbClr val="C00000"/>
                </a:solidFill>
                <a:latin typeface="a_AlgeriusBlw" pitchFamily="82" charset="-52"/>
                <a:ea typeface="Calibri"/>
                <a:cs typeface="Times New Roman"/>
              </a:rPr>
              <a:t>Обладнання: </a:t>
            </a:r>
            <a:r>
              <a:rPr lang="uk-UA" dirty="0">
                <a:latin typeface="Times New Roman"/>
                <a:ea typeface="Calibri"/>
                <a:cs typeface="Times New Roman"/>
              </a:rPr>
              <a:t>кольоровий картон,папір, гофрований папір, стрічки, салфетки, ватні диски, вухо чистки, зубочистки, клей ПВА, клей «Момент», ножиці, фігурні ножиці, фігурні </a:t>
            </a:r>
            <a:r>
              <a:rPr lang="uk-UA" dirty="0" err="1">
                <a:latin typeface="Times New Roman"/>
                <a:ea typeface="Calibri"/>
                <a:cs typeface="Times New Roman"/>
              </a:rPr>
              <a:t>дироколи</a:t>
            </a:r>
            <a:r>
              <a:rPr lang="uk-UA" dirty="0">
                <a:latin typeface="Times New Roman"/>
                <a:ea typeface="Calibri"/>
                <a:cs typeface="Times New Roman"/>
              </a:rPr>
              <a:t>, </a:t>
            </a:r>
            <a:r>
              <a:rPr lang="uk-UA" dirty="0" err="1">
                <a:latin typeface="Times New Roman"/>
                <a:ea typeface="Calibri"/>
                <a:cs typeface="Times New Roman"/>
              </a:rPr>
              <a:t>паєтки</a:t>
            </a:r>
            <a:r>
              <a:rPr lang="uk-UA" dirty="0">
                <a:latin typeface="Times New Roman"/>
                <a:ea typeface="Calibri"/>
                <a:cs typeface="Times New Roman"/>
              </a:rPr>
              <a:t>, клей із блискітками.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548680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C00000"/>
                </a:solidFill>
                <a:latin typeface="a_AlgeriusBlw" pitchFamily="82" charset="-52"/>
              </a:rPr>
              <a:t>Успіх</a:t>
            </a:r>
            <a:r>
              <a:rPr lang="ru-RU" b="1" dirty="0">
                <a:solidFill>
                  <a:srgbClr val="C00000"/>
                </a:solidFill>
                <a:latin typeface="a_AlgeriusBlw" pitchFamily="82" charset="-52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_AlgeriusBlw" pitchFamily="82" charset="-52"/>
              </a:rPr>
              <a:t> приходить  </a:t>
            </a:r>
            <a:r>
              <a:rPr lang="ru-RU" b="1" dirty="0">
                <a:solidFill>
                  <a:srgbClr val="C00000"/>
                </a:solidFill>
                <a:latin typeface="a_AlgeriusBlw" pitchFamily="82" charset="-52"/>
              </a:rPr>
              <a:t>до </a:t>
            </a:r>
            <a:r>
              <a:rPr lang="ru-RU" b="1" dirty="0" smtClean="0">
                <a:solidFill>
                  <a:srgbClr val="C00000"/>
                </a:solidFill>
                <a:latin typeface="a_AlgeriusBlw" pitchFamily="82" charset="-52"/>
              </a:rPr>
              <a:t> того</a:t>
            </a:r>
            <a:r>
              <a:rPr lang="ru-RU" b="1" dirty="0">
                <a:solidFill>
                  <a:srgbClr val="C00000"/>
                </a:solidFill>
                <a:latin typeface="a_AlgeriusBlw" pitchFamily="82" charset="-52"/>
              </a:rPr>
              <a:t>, </a:t>
            </a:r>
            <a:r>
              <a:rPr lang="ru-RU" b="1" dirty="0" smtClean="0">
                <a:solidFill>
                  <a:srgbClr val="C00000"/>
                </a:solidFill>
                <a:latin typeface="a_AlgeriusBlw" pitchFamily="82" charset="-52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_AlgeriusBlw" pitchFamily="82" charset="-52"/>
              </a:rPr>
              <a:t>хто</a:t>
            </a:r>
            <a:r>
              <a:rPr lang="ru-RU" b="1" dirty="0" smtClean="0">
                <a:solidFill>
                  <a:srgbClr val="C00000"/>
                </a:solidFill>
                <a:latin typeface="a_AlgeriusBlw" pitchFamily="82" charset="-52"/>
              </a:rPr>
              <a:t>  </a:t>
            </a:r>
            <a:r>
              <a:rPr lang="ru-RU" b="1" dirty="0" err="1" smtClean="0">
                <a:solidFill>
                  <a:srgbClr val="C00000"/>
                </a:solidFill>
                <a:latin typeface="a_AlgeriusBlw" pitchFamily="82" charset="-52"/>
              </a:rPr>
              <a:t>робить</a:t>
            </a:r>
            <a:r>
              <a:rPr lang="ru-RU" b="1" dirty="0" smtClean="0">
                <a:solidFill>
                  <a:srgbClr val="C00000"/>
                </a:solidFill>
                <a:latin typeface="a_AlgeriusBlw" pitchFamily="82" charset="-52"/>
              </a:rPr>
              <a:t>  те,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a_AlgeriusBlw" pitchFamily="82" charset="-52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a_AlgeriusBlw" pitchFamily="82" charset="-52"/>
              </a:rPr>
              <a:t>що</a:t>
            </a:r>
            <a:r>
              <a:rPr lang="ru-RU" b="1" dirty="0" smtClean="0">
                <a:solidFill>
                  <a:srgbClr val="C00000"/>
                </a:solidFill>
                <a:latin typeface="a_AlgeriusBlw" pitchFamily="82" charset="-52"/>
              </a:rPr>
              <a:t>  </a:t>
            </a:r>
            <a:r>
              <a:rPr lang="ru-RU" b="1" dirty="0" err="1" smtClean="0">
                <a:solidFill>
                  <a:srgbClr val="C00000"/>
                </a:solidFill>
                <a:latin typeface="a_AlgeriusBlw" pitchFamily="82" charset="-52"/>
              </a:rPr>
              <a:t>найбільше</a:t>
            </a:r>
            <a:r>
              <a:rPr lang="ru-RU" b="1" dirty="0" smtClean="0">
                <a:solidFill>
                  <a:srgbClr val="C00000"/>
                </a:solidFill>
                <a:latin typeface="a_AlgeriusBlw" pitchFamily="82" charset="-52"/>
              </a:rPr>
              <a:t>  любить</a:t>
            </a:r>
            <a:endParaRPr lang="ru-RU" b="1" dirty="0">
              <a:solidFill>
                <a:srgbClr val="C00000"/>
              </a:solidFill>
              <a:latin typeface="a_AlgeriusBlw" pitchFamily="82" charset="-52"/>
            </a:endParaRPr>
          </a:p>
        </p:txBody>
      </p:sp>
      <p:pic>
        <p:nvPicPr>
          <p:cNvPr id="5" name="Picture 3" descr="D:\Дизайн і оформлення\Діти\діти\0_13bb1d_f628fd86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123" y="2996952"/>
            <a:ext cx="2716811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Дизайн і оформлення\іконки\покупки-деньги - копи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189" y="5301208"/>
            <a:ext cx="1733868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83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9512" y="197346"/>
            <a:ext cx="8496944" cy="6625471"/>
          </a:xfrm>
          <a:prstGeom prst="horizontalScroll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GCrownStyle" pitchFamily="2" charset="0"/>
              </a:rPr>
              <a:t>Правила </a:t>
            </a:r>
            <a:r>
              <a:rPr lang="ru-RU" sz="2400" b="1" dirty="0" err="1">
                <a:solidFill>
                  <a:srgbClr val="FF0000"/>
                </a:solidFill>
                <a:latin typeface="AGCrownStyle" pitchFamily="2" charset="0"/>
              </a:rPr>
              <a:t>користування</a:t>
            </a:r>
            <a:r>
              <a:rPr lang="ru-RU" sz="2400" b="1" dirty="0">
                <a:solidFill>
                  <a:srgbClr val="FF0000"/>
                </a:solidFill>
                <a:latin typeface="AGCrownStyle" pitchFamily="2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GCrownStyle" pitchFamily="2" charset="0"/>
              </a:rPr>
              <a:t>ножицями</a:t>
            </a:r>
            <a:r>
              <a:rPr lang="ru-RU" sz="2000" b="1" dirty="0">
                <a:solidFill>
                  <a:srgbClr val="FF0000"/>
                </a:solidFill>
                <a:latin typeface="AGCrownStyle" pitchFamily="2" charset="0"/>
              </a:rPr>
              <a:t> </a:t>
            </a:r>
            <a:endParaRPr lang="ru-RU" sz="2000" dirty="0">
              <a:solidFill>
                <a:srgbClr val="FF0000"/>
              </a:solidFill>
              <a:latin typeface="AGCrownStyle" pitchFamily="2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Ножиці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небезпечний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інструмент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Поводитись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 ним треба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обережно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2)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робочому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місці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поклади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ножиці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так,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вони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виходили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 край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парти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3)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тримай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ножиці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вістрями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догори.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4)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ходу.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різання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вставай 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5) Передавай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ножиці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закритими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кільцями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вперед.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ножицями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притримуй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матеріал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лівою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рукою так,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потрапляв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лінію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різання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AGCrownStyle" pitchFamily="2" charset="0"/>
                <a:cs typeface="Times New Roman" pitchFamily="18" charset="0"/>
              </a:rPr>
              <a:t>Правила </a:t>
            </a:r>
            <a:r>
              <a:rPr lang="ru-RU" sz="2400" b="1" dirty="0" err="1">
                <a:solidFill>
                  <a:srgbClr val="FF0000"/>
                </a:solidFill>
                <a:latin typeface="AGCrownStyle" pitchFamily="2" charset="0"/>
                <a:cs typeface="Times New Roman" pitchFamily="18" charset="0"/>
              </a:rPr>
              <a:t>користування</a:t>
            </a:r>
            <a:r>
              <a:rPr lang="ru-RU" sz="2400" b="1" dirty="0">
                <a:solidFill>
                  <a:srgbClr val="FF0000"/>
                </a:solidFill>
                <a:latin typeface="AGCrownStyle" pitchFamily="2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AGCrownStyle" pitchFamily="2" charset="0"/>
                <a:cs typeface="Times New Roman" pitchFamily="18" charset="0"/>
              </a:rPr>
              <a:t>клеєм</a:t>
            </a:r>
            <a:endParaRPr lang="ru-RU" sz="2400" b="1" dirty="0">
              <a:solidFill>
                <a:srgbClr val="FF0000"/>
              </a:solidFill>
              <a:latin typeface="AGCrownStyle" pitchFamily="2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 Клей треба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наносити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пензликом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середини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країв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2) При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потраплянні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клею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одяг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слід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негайно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змити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водою.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3)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притискання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аплікації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витирання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рук треба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користуватися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тканинною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серветкою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Закінчивши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роботу, клей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щільно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закрити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пензлик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і посуд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помити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5362" name="Picture 2" descr="D:\Дизайн і оформлення\іконки\шитьё-ателье.jpg - копия (2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952" y="5241879"/>
            <a:ext cx="1780513" cy="169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D:\Дизайн і оформлення\картинки шкільні\7ab4d17fd59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14790"/>
            <a:ext cx="4067944" cy="297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1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88640"/>
            <a:ext cx="6556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/>
              <a:t> </a:t>
            </a:r>
            <a:r>
              <a:rPr lang="uk-UA" sz="3200" b="1" dirty="0">
                <a:solidFill>
                  <a:srgbClr val="C00000"/>
                </a:solidFill>
                <a:latin typeface="a_AlgeriusBlw" pitchFamily="82" charset="-52"/>
              </a:rPr>
              <a:t>Виготовлення коробочки</a:t>
            </a:r>
            <a:endParaRPr lang="ru-RU" sz="3200" dirty="0">
              <a:solidFill>
                <a:srgbClr val="C00000"/>
              </a:solidFill>
              <a:latin typeface="a_AlgeriusBlw" pitchFamily="82" charset="-52"/>
            </a:endParaRPr>
          </a:p>
        </p:txBody>
      </p:sp>
      <p:pic>
        <p:nvPicPr>
          <p:cNvPr id="16386" name="Picture 2" descr="C:\Users\Hp\Desktop\семінар 2016\box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360" y="980726"/>
            <a:ext cx="2846395" cy="3064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Hp\Desktop\семінар 2016\105788419_shemuydlyakorobochekskachatbesplatno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586" y="980726"/>
            <a:ext cx="2409673" cy="3064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Hp\Desktop\семінар 2016\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6"/>
            <a:ext cx="3340795" cy="3064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Hp\Desktop\семінар 2016\9194423_w200_h200_3500d79f1893d4__87223b7f4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91269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Hp\Desktop\семінар 2016\images (17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574" y="4045293"/>
            <a:ext cx="2770689" cy="25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Hp\Desktop\семінар 2016\master-klass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9" b="4975"/>
          <a:stretch/>
        </p:blipFill>
        <p:spPr bwMode="auto">
          <a:xfrm rot="16200000">
            <a:off x="6612074" y="4313410"/>
            <a:ext cx="1497427" cy="3248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C:\Users\Hp\Desktop\семінар 2016\00_12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171" y="3837750"/>
            <a:ext cx="3276088" cy="136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66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C:\Users\Hp\Desktop\семінар 2016\cake_box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580" y="3689495"/>
            <a:ext cx="3233642" cy="291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C:\Users\Hp\Desktop\семінар 2016\cake_box_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4" y="3747308"/>
            <a:ext cx="2957386" cy="290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Hp\Desktop\семінар 2016\fed4c2302194f6f83cf7e15f1b4985c4f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8" t="6437" r="17827" b="11034"/>
          <a:stretch/>
        </p:blipFill>
        <p:spPr bwMode="auto">
          <a:xfrm>
            <a:off x="2998821" y="3702435"/>
            <a:ext cx="2858708" cy="291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C:\Users\Hp\Desktop\семінар 2016\images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695" y="202020"/>
            <a:ext cx="4322061" cy="323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C:\Users\Hp\Desktop\семінар 2016\Shemi_bonbonerok_chast_2_Tort_2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02020"/>
            <a:ext cx="4316499" cy="323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88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Hp\Desktop\семінар 2016\89291760_larg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77"/>
          <a:stretch/>
        </p:blipFill>
        <p:spPr bwMode="auto">
          <a:xfrm>
            <a:off x="237124" y="225001"/>
            <a:ext cx="4950612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Hp\Desktop\семінар 2016\images (3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79"/>
          <a:stretch/>
        </p:blipFill>
        <p:spPr bwMode="auto">
          <a:xfrm>
            <a:off x="3556695" y="3151295"/>
            <a:ext cx="5001071" cy="323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arstyle.org/uploads/posts/2009-12/thumbs/1262273046_1229204325_podarki_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" t="5530" r="20123" b="1280"/>
          <a:stretch/>
        </p:blipFill>
        <p:spPr bwMode="auto">
          <a:xfrm>
            <a:off x="5436096" y="197980"/>
            <a:ext cx="3373041" cy="282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https://encrypted-tbn1.gstatic.com/images?q=tbn:ANd9GcSOR-ECFrvMzcYbqcj2dCcfIbhVo54yOsppcSQv38wMrHF1IJW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54" y="3925993"/>
            <a:ext cx="325434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D:\Дизайн і оформлення\бджілки, комахи\0_a2ee6_372fe774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9" y="1916832"/>
            <a:ext cx="4085325" cy="350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Дизайн і оформлення\бджілки, комахи\0_a2f05_aa8e795_ori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23244"/>
            <a:ext cx="3504976" cy="408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8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семінар 2016\4-33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109" y="224057"/>
            <a:ext cx="2468408" cy="248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Hp\Desktop\семінар 2016\image-14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250881"/>
            <a:ext cx="3344857" cy="336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C:\Users\Hp\Desktop\семінар 2016\RI6MtrYg2L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958" y="4132024"/>
            <a:ext cx="2318208" cy="248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Hp\Desktop\семінар 2016\RfgIESZcVN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8" t="4428" r="10877" b="23264"/>
          <a:stretch/>
        </p:blipFill>
        <p:spPr bwMode="auto">
          <a:xfrm>
            <a:off x="5508104" y="224056"/>
            <a:ext cx="3368687" cy="2944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://weddings-dp.com.ua/files/143734163458Novaja_papka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2" t="10019" r="43795" b="22083"/>
          <a:stretch/>
        </p:blipFill>
        <p:spPr bwMode="auto">
          <a:xfrm>
            <a:off x="159372" y="3408423"/>
            <a:ext cx="2833940" cy="32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http://weddings-dp.com.ua/files/147853916892IMG_5617_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3" t="8292" r="17124" b="7904"/>
          <a:stretch/>
        </p:blipFill>
        <p:spPr bwMode="auto">
          <a:xfrm>
            <a:off x="159372" y="271902"/>
            <a:ext cx="2987458" cy="256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pustunchik.ua/uploads/creation/cache/0662da59b794bda14c410ccdafd1058e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6" r="10453"/>
          <a:stretch/>
        </p:blipFill>
        <p:spPr bwMode="auto">
          <a:xfrm>
            <a:off x="1711824" y="2335013"/>
            <a:ext cx="1882035" cy="164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D:\Дизайн і оформлення\тварини\птахи\bee8862c81ec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770" y="1700348"/>
            <a:ext cx="3032583" cy="310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88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руглая лента лицом вверх 5"/>
          <p:cNvSpPr/>
          <p:nvPr/>
        </p:nvSpPr>
        <p:spPr>
          <a:xfrm>
            <a:off x="0" y="12212"/>
            <a:ext cx="9036496" cy="5527566"/>
          </a:xfrm>
          <a:prstGeom prst="ellipseRibbon2">
            <a:avLst/>
          </a:prstGeom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39370" algn="ctr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solidFill>
                  <a:srgbClr val="C00000"/>
                </a:solidFill>
                <a:latin typeface="a_AlgeriusBlw" pitchFamily="82" charset="-52"/>
                <a:ea typeface="Calibri"/>
                <a:cs typeface="Times New Roman"/>
              </a:rPr>
              <a:t>Правила взаємовідносин у </a:t>
            </a:r>
            <a:r>
              <a:rPr lang="uk-UA" sz="2000" dirty="0" smtClean="0">
                <a:solidFill>
                  <a:srgbClr val="C00000"/>
                </a:solidFill>
                <a:latin typeface="a_AlgeriusBlw" pitchFamily="82" charset="-52"/>
                <a:ea typeface="Calibri"/>
                <a:cs typeface="Times New Roman"/>
              </a:rPr>
              <a:t>групі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SzPts val="1800"/>
              <a:buFont typeface="Wingdings"/>
              <a:buChar char=""/>
              <a:tabLst>
                <a:tab pos="594360" algn="l"/>
                <a:tab pos="1051560" algn="l"/>
              </a:tabLst>
            </a:pPr>
            <a:r>
              <a:rPr lang="uk-UA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Бути активним.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SzPts val="1800"/>
              <a:buFont typeface="Wingdings"/>
              <a:buChar char=""/>
              <a:tabLst>
                <a:tab pos="594360" algn="l"/>
                <a:tab pos="1051560" algn="l"/>
              </a:tabLst>
            </a:pPr>
            <a:r>
              <a:rPr lang="uk-UA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Бути щирим.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SzPts val="1800"/>
              <a:buFont typeface="Wingdings"/>
              <a:buChar char=""/>
              <a:tabLst>
                <a:tab pos="594360" algn="l"/>
                <a:tab pos="1051560" algn="l"/>
              </a:tabLst>
            </a:pPr>
            <a:r>
              <a:rPr lang="uk-UA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Довіряти іншим.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SzPts val="1800"/>
              <a:buFont typeface="Wingdings"/>
              <a:buChar char=""/>
              <a:tabLst>
                <a:tab pos="594360" algn="l"/>
                <a:tab pos="1051560" algn="l"/>
              </a:tabLst>
            </a:pPr>
            <a:r>
              <a:rPr lang="uk-UA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Висловлюватись по черзі.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SzPts val="1800"/>
              <a:buFont typeface="Wingdings"/>
              <a:buChar char=""/>
              <a:tabLst>
                <a:tab pos="594360" algn="l"/>
                <a:tab pos="1051560" algn="l"/>
              </a:tabLst>
            </a:pPr>
            <a:r>
              <a:rPr lang="uk-UA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Слухати не перебиваючи.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SzPts val="1800"/>
              <a:buFont typeface="Wingdings"/>
              <a:buChar char=""/>
              <a:tabLst>
                <a:tab pos="594360" algn="l"/>
                <a:tab pos="1051560" algn="l"/>
              </a:tabLst>
            </a:pPr>
            <a:r>
              <a:rPr lang="uk-UA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Звертатись по імені.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SzPts val="1800"/>
              <a:buFont typeface="Wingdings"/>
              <a:buChar char=""/>
              <a:tabLst>
                <a:tab pos="594360" algn="l"/>
                <a:tab pos="1051560" algn="l"/>
              </a:tabLst>
            </a:pPr>
            <a:r>
              <a:rPr lang="uk-UA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Взаємодопомога - один за всіх і всі за одного.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SzPts val="1800"/>
              <a:buFont typeface="Wingdings"/>
              <a:buChar char=""/>
              <a:tabLst>
                <a:tab pos="594360" algn="l"/>
                <a:tab pos="1051560" algn="l"/>
              </a:tabLst>
            </a:pPr>
            <a:r>
              <a:rPr lang="uk-UA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"Тут і зараз".</a:t>
            </a:r>
            <a:endParaRPr lang="ru-RU" sz="2000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028" name="Picture 4" descr="D:\Дизайн і оформлення\бджілки, комахи\0_76365_a82106d0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4" y="1628800"/>
            <a:ext cx="3993834" cy="510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Дизайн і оформлення\бджілки, комахи\0_76360_c2a28b35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791" y="1196752"/>
            <a:ext cx="3997692" cy="511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17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58228889_1272189743_MAK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4200"/>
            <a:ext cx="9144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Зображення 6 з 1401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52400"/>
            <a:ext cx="2905125" cy="472440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304800" y="0"/>
            <a:ext cx="5715000" cy="3124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 її іменні 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барви 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України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609600" y="2971800"/>
            <a:ext cx="540067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3000" b="1" dirty="0">
                <a:solidFill>
                  <a:srgbClr val="0000CC"/>
                </a:solidFill>
              </a:rPr>
              <a:t>25 лютого – </a:t>
            </a:r>
          </a:p>
          <a:p>
            <a:pPr algn="ctr"/>
            <a:r>
              <a:rPr lang="uk-UA" sz="3000" b="1" dirty="0" smtClean="0">
                <a:solidFill>
                  <a:srgbClr val="0000CC"/>
                </a:solidFill>
              </a:rPr>
              <a:t>145 </a:t>
            </a:r>
            <a:r>
              <a:rPr lang="uk-UA" sz="3000" b="1" dirty="0">
                <a:solidFill>
                  <a:srgbClr val="0000CC"/>
                </a:solidFill>
              </a:rPr>
              <a:t>років від дня </a:t>
            </a:r>
          </a:p>
          <a:p>
            <a:pPr algn="ctr"/>
            <a:r>
              <a:rPr lang="uk-UA" sz="3000" b="1" dirty="0">
                <a:solidFill>
                  <a:srgbClr val="0000CC"/>
                </a:solidFill>
              </a:rPr>
              <a:t>народження Лесі Українки</a:t>
            </a:r>
          </a:p>
        </p:txBody>
      </p:sp>
    </p:spTree>
    <p:extLst>
      <p:ext uri="{BB962C8B-B14F-4D97-AF65-F5344CB8AC3E}">
        <p14:creationId xmlns:p14="http://schemas.microsoft.com/office/powerpoint/2010/main" val="996139329"/>
      </p:ext>
    </p:extLst>
  </p:cSld>
  <p:clrMapOvr>
    <a:masterClrMapping/>
  </p:clrMapOvr>
  <p:transition advTm="72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555776" y="661338"/>
            <a:ext cx="5542301" cy="535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4264" tIns="114264" rIns="114264" bIns="114264" anchor="ctr">
            <a:spAutoFit/>
          </a:bodyPr>
          <a:lstStyle/>
          <a:p>
            <a:pPr algn="ctr"/>
            <a:r>
              <a:rPr lang="uk-UA" sz="4500" b="1" dirty="0">
                <a:solidFill>
                  <a:srgbClr val="660066"/>
                </a:solidFill>
              </a:rPr>
              <a:t>Леся Українка</a:t>
            </a:r>
            <a:r>
              <a:rPr lang="uk-UA" dirty="0">
                <a:solidFill>
                  <a:srgbClr val="660066"/>
                </a:solidFill>
              </a:rPr>
              <a:t> </a:t>
            </a:r>
          </a:p>
          <a:p>
            <a:pPr algn="ctr"/>
            <a:r>
              <a:rPr lang="uk-UA" sz="2400" b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(1871 – 1913) </a:t>
            </a:r>
            <a:r>
              <a:rPr lang="uk-UA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Українська</a:t>
            </a:r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 письменниця, </a:t>
            </a:r>
          </a:p>
          <a:p>
            <a:pPr algn="ctr"/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перекладач</a:t>
            </a:r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, культурний діяч.</a:t>
            </a:r>
          </a:p>
          <a:p>
            <a:pPr algn="ctr"/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Писала у </a:t>
            </a:r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найрізноманітніших жанрах: </a:t>
            </a:r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поезії</a:t>
            </a:r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, ліриці, епосі</a:t>
            </a:r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драмі, прозі</a:t>
            </a:r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, публіцистиці. </a:t>
            </a:r>
          </a:p>
          <a:p>
            <a:pPr algn="ctr"/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Також працювала в ділянці </a:t>
            </a:r>
          </a:p>
          <a:p>
            <a:pPr algn="ctr"/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фольклористики </a:t>
            </a:r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брала </a:t>
            </a:r>
            <a:endParaRPr lang="uk-UA" sz="2400" b="1" i="1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активну </a:t>
            </a:r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участь</a:t>
            </a:r>
          </a:p>
          <a:p>
            <a:pPr algn="ctr"/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в українському </a:t>
            </a:r>
            <a:endParaRPr lang="uk-UA" sz="2400" b="1" i="1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національному</a:t>
            </a:r>
          </a:p>
          <a:p>
            <a:pPr algn="ctr"/>
            <a:r>
              <a:rPr lang="uk-UA" sz="24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русі</a:t>
            </a:r>
            <a:r>
              <a:rPr lang="uk-UA" sz="2400" b="1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174" name="Picture 6" descr="Зображення 1 з 1401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575572"/>
            <a:ext cx="2248121" cy="32824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1150_89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475" y="0"/>
            <a:ext cx="16605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00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CC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 descr="1150_89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4572000"/>
            <a:ext cx="16097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00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CC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Hp\Desktop\семінар 2016\content_ful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5" y="188640"/>
            <a:ext cx="3247057" cy="4545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10842"/>
      </p:ext>
    </p:extLst>
  </p:cSld>
  <p:clrMapOvr>
    <a:masterClrMapping/>
  </p:clrMapOvr>
  <p:transition advTm="250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4932363" y="1549400"/>
            <a:ext cx="403225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uk-UA">
                <a:solidFill>
                  <a:srgbClr val="A50021"/>
                </a:solidFill>
                <a:cs typeface="Arial" charset="0"/>
              </a:rPr>
              <a:t> </a:t>
            </a:r>
            <a:r>
              <a:rPr lang="uk-UA" b="1" i="1">
                <a:solidFill>
                  <a:srgbClr val="CC0000"/>
                </a:solidFill>
                <a:cs typeface="Arial" charset="0"/>
              </a:rPr>
              <a:t>Зі всіх шістьох дітей, що були в Косачів                                               (два сини і четверо дочок), Леся найбільше вдалася в батька: </a:t>
            </a:r>
          </a:p>
          <a:p>
            <a:pPr algn="ctr"/>
            <a:r>
              <a:rPr lang="uk-UA" b="1" i="1">
                <a:solidFill>
                  <a:srgbClr val="CC0000"/>
                </a:solidFill>
                <a:cs typeface="Arial" charset="0"/>
              </a:rPr>
              <a:t>і вродою, і характером, і</a:t>
            </a:r>
            <a:br>
              <a:rPr lang="uk-UA" b="1" i="1">
                <a:solidFill>
                  <a:srgbClr val="CC0000"/>
                </a:solidFill>
                <a:cs typeface="Arial" charset="0"/>
              </a:rPr>
            </a:br>
            <a:r>
              <a:rPr lang="uk-UA" b="1" i="1">
                <a:solidFill>
                  <a:srgbClr val="CC0000"/>
                </a:solidFill>
                <a:cs typeface="Arial" charset="0"/>
              </a:rPr>
              <a:t>звичками. Вони обоє</a:t>
            </a:r>
            <a:br>
              <a:rPr lang="uk-UA" b="1" i="1">
                <a:solidFill>
                  <a:srgbClr val="CC0000"/>
                </a:solidFill>
                <a:cs typeface="Arial" charset="0"/>
              </a:rPr>
            </a:br>
            <a:r>
              <a:rPr lang="uk-UA" b="1" i="1">
                <a:solidFill>
                  <a:srgbClr val="CC0000"/>
                </a:solidFill>
                <a:cs typeface="Arial" charset="0"/>
              </a:rPr>
              <a:t>були поблажливі в ставленні  до себе, важко уявити,</a:t>
            </a:r>
            <a:br>
              <a:rPr lang="uk-UA" b="1" i="1">
                <a:solidFill>
                  <a:srgbClr val="CC0000"/>
                </a:solidFill>
                <a:cs typeface="Arial" charset="0"/>
              </a:rPr>
            </a:br>
            <a:r>
              <a:rPr lang="uk-UA" b="1" i="1">
                <a:solidFill>
                  <a:srgbClr val="CC0000"/>
                </a:solidFill>
                <a:cs typeface="Arial" charset="0"/>
              </a:rPr>
              <a:t>щоб вони зробили щось таке, що вважали за нечесне.</a:t>
            </a:r>
          </a:p>
          <a:p>
            <a:pPr algn="ctr"/>
            <a:r>
              <a:rPr lang="uk-UA" b="1" i="1">
                <a:solidFill>
                  <a:srgbClr val="CC0000"/>
                </a:solidFill>
                <a:cs typeface="Arial" charset="0"/>
              </a:rPr>
              <a:t> Їм були огидні</a:t>
            </a:r>
            <a:br>
              <a:rPr lang="uk-UA" b="1" i="1">
                <a:solidFill>
                  <a:srgbClr val="CC0000"/>
                </a:solidFill>
                <a:cs typeface="Arial" charset="0"/>
              </a:rPr>
            </a:br>
            <a:r>
              <a:rPr lang="uk-UA" b="1" i="1">
                <a:solidFill>
                  <a:srgbClr val="CC0000"/>
                </a:solidFill>
                <a:cs typeface="Arial" charset="0"/>
              </a:rPr>
              <a:t>жадоба, зажерливість, користолюбство тощо.</a:t>
            </a:r>
            <a:br>
              <a:rPr lang="uk-UA" b="1" i="1">
                <a:solidFill>
                  <a:srgbClr val="CC0000"/>
                </a:solidFill>
                <a:cs typeface="Arial" charset="0"/>
              </a:rPr>
            </a:br>
            <a:r>
              <a:rPr lang="uk-UA" b="1" i="1">
                <a:solidFill>
                  <a:srgbClr val="CC0000"/>
                </a:solidFill>
                <a:cs typeface="Arial" charset="0"/>
              </a:rPr>
              <a:t>   Була в них ще одна спільна риса: вони надзвичайно цінували людську</a:t>
            </a:r>
            <a:br>
              <a:rPr lang="uk-UA" b="1" i="1">
                <a:solidFill>
                  <a:srgbClr val="CC0000"/>
                </a:solidFill>
                <a:cs typeface="Arial" charset="0"/>
              </a:rPr>
            </a:br>
            <a:r>
              <a:rPr lang="uk-UA" b="1" i="1">
                <a:solidFill>
                  <a:srgbClr val="CC0000"/>
                </a:solidFill>
                <a:cs typeface="Arial" charset="0"/>
              </a:rPr>
              <a:t>гідність. </a:t>
            </a:r>
          </a:p>
        </p:txBody>
      </p:sp>
      <p:pic>
        <p:nvPicPr>
          <p:cNvPr id="37891" name="Picture 3" descr="Новоград-Волинськ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0060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kosach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0800"/>
            <a:ext cx="3924300" cy="2997200"/>
          </a:xfrm>
          <a:prstGeom prst="rect">
            <a:avLst/>
          </a:prstGeom>
          <a:solidFill>
            <a:srgbClr val="CCCCFF"/>
          </a:solidFill>
        </p:spPr>
      </p:pic>
      <p:pic>
        <p:nvPicPr>
          <p:cNvPr id="37893" name="Picture 5" descr="200px-%D0%9B%D0%B0%D1%80%D0%B8%D1%81%D0%B0_%D0%9A%D0%BE%D1%81%D0%B0%D1%87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860800"/>
            <a:ext cx="1871662" cy="299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4714875" y="6505575"/>
            <a:ext cx="2582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 sz="1600" b="1" i="1" dirty="0">
                <a:solidFill>
                  <a:srgbClr val="FF3300"/>
                </a:solidFill>
                <a:cs typeface="Arial" charset="0"/>
              </a:rPr>
              <a:t>Леся Українка у 7 років</a:t>
            </a:r>
            <a:r>
              <a:rPr lang="uk-UA" sz="1600" b="1" i="1" dirty="0">
                <a:solidFill>
                  <a:srgbClr val="FF6600"/>
                </a:solidFill>
                <a:cs typeface="Arial" charset="0"/>
              </a:rPr>
              <a:t> 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5003800" y="63500"/>
            <a:ext cx="3948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uk-UA" sz="2000" b="1" i="1">
                <a:solidFill>
                  <a:srgbClr val="FF3300"/>
                </a:solidFill>
                <a:cs typeface="Arial" charset="0"/>
              </a:rPr>
              <a:t>Дитячі роки Лесі Українки пройшли на Волині: </a:t>
            </a:r>
          </a:p>
          <a:p>
            <a:pPr algn="ctr"/>
            <a:r>
              <a:rPr lang="uk-UA" sz="2000" b="1" i="1">
                <a:solidFill>
                  <a:srgbClr val="FF3300"/>
                </a:solidFill>
                <a:cs typeface="Arial" charset="0"/>
              </a:rPr>
              <a:t>у Новограді-Волинському</a:t>
            </a:r>
          </a:p>
          <a:p>
            <a:pPr algn="ctr"/>
            <a:r>
              <a:rPr lang="uk-UA" sz="2000" b="1" i="1">
                <a:solidFill>
                  <a:srgbClr val="FF3300"/>
                </a:solidFill>
                <a:cs typeface="Arial" charset="0"/>
              </a:rPr>
              <a:t> (1871 — весна 1879) </a:t>
            </a:r>
          </a:p>
        </p:txBody>
      </p:sp>
      <p:pic>
        <p:nvPicPr>
          <p:cNvPr id="37896" name="Picture 8" descr="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888" y="5157788"/>
            <a:ext cx="1662112" cy="170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210026"/>
      </p:ext>
    </p:extLst>
  </p:cSld>
  <p:clrMapOvr>
    <a:masterClrMapping/>
  </p:clrMapOvr>
  <p:transition advTm="243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4139952" y="940035"/>
            <a:ext cx="5018492" cy="532453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Деякий </a:t>
            </a:r>
            <a:r>
              <a:rPr lang="uk-UA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час Лариса навчалася в школі </a:t>
            </a:r>
          </a:p>
          <a:p>
            <a:pPr algn="ctr"/>
            <a:r>
              <a:rPr lang="uk-UA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Олександра Мурашка </a:t>
            </a:r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Києві. </a:t>
            </a:r>
          </a:p>
          <a:p>
            <a:pPr algn="ctr"/>
            <a:r>
              <a:rPr lang="uk-UA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 цього періоду залишилась одна картина намальована олійними фарбами. Пізніше їй довелося здобувати освіту самостійно, в чому допомагала мати.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їй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виповнилося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батьки купили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їй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фортепіано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Вона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успішно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вчилась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грати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а й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сама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бралася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складати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музичні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твори.Любила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Леся й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серйозну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роботу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господарчу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Вона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мала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квітник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город,сама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обробляла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доглядала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Зовсім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маленькою –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6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навчилася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шити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вишивати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згодом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взялася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мережити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батькові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сорочку. </a:t>
            </a:r>
          </a:p>
          <a:p>
            <a:pPr algn="ctr"/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Hp\Desktop\семінар 2016\0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15902"/>
            <a:ext cx="4392489" cy="533521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561616"/>
      </p:ext>
    </p:extLst>
  </p:cSld>
  <p:clrMapOvr>
    <a:masterClrMapping/>
  </p:clrMapOvr>
  <p:transition advTm="20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руглая лента лицом вверх 2"/>
          <p:cNvSpPr/>
          <p:nvPr/>
        </p:nvSpPr>
        <p:spPr>
          <a:xfrm>
            <a:off x="150031" y="548679"/>
            <a:ext cx="8742449" cy="5762327"/>
          </a:xfrm>
          <a:prstGeom prst="ellipseRibbon2">
            <a:avLst/>
          </a:prstGeom>
          <a:ln w="28575">
            <a:solidFill>
              <a:srgbClr val="005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сміхненим</a:t>
            </a:r>
          </a:p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амостійним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рацьовитим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ніціативним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оробрим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важним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D:\Дизайн і оформлення\Діти\діти\0_13bb18_c6be3c39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8000"/>
            <a:ext cx="2507485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Дизайн і оформлення\Діти\діти\0_13bb1e_90b1230f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360" y="116632"/>
            <a:ext cx="290864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23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127257" y="4586204"/>
            <a:ext cx="8955880" cy="2167592"/>
          </a:xfrm>
          <a:prstGeom prst="horizontalScroll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uk-UA" sz="2000" b="1" i="1" dirty="0">
                <a:solidFill>
                  <a:srgbClr val="0000CC"/>
                </a:solidFill>
                <a:cs typeface="Arial" charset="0"/>
              </a:rPr>
              <a:t>Дуже рано почала Леся знайомитися з народною </a:t>
            </a:r>
            <a:r>
              <a:rPr lang="uk-UA" sz="2000" b="1" i="1" dirty="0" smtClean="0">
                <a:solidFill>
                  <a:srgbClr val="0000CC"/>
                </a:solidFill>
                <a:cs typeface="Arial" charset="0"/>
              </a:rPr>
              <a:t> творчістю</a:t>
            </a:r>
            <a:r>
              <a:rPr lang="uk-UA" sz="2000" b="1" i="1" dirty="0">
                <a:solidFill>
                  <a:srgbClr val="0000CC"/>
                </a:solidFill>
                <a:cs typeface="Arial" charset="0"/>
              </a:rPr>
              <a:t>: піснями та художніми </a:t>
            </a:r>
            <a:r>
              <a:rPr lang="uk-UA" sz="2000" b="1" i="1" dirty="0" smtClean="0">
                <a:solidFill>
                  <a:srgbClr val="0000CC"/>
                </a:solidFill>
                <a:cs typeface="Arial" charset="0"/>
              </a:rPr>
              <a:t>виробами. Мати </a:t>
            </a:r>
            <a:r>
              <a:rPr lang="uk-UA" sz="2000" b="1" i="1" dirty="0">
                <a:solidFill>
                  <a:srgbClr val="0000CC"/>
                </a:solidFill>
                <a:cs typeface="Arial" charset="0"/>
              </a:rPr>
              <a:t>возила дітей до різних сіл та містечок. Там вона </a:t>
            </a:r>
            <a:r>
              <a:rPr lang="uk-UA" sz="2000" b="1" i="1" dirty="0" smtClean="0">
                <a:solidFill>
                  <a:srgbClr val="0000CC"/>
                </a:solidFill>
                <a:cs typeface="Arial" charset="0"/>
              </a:rPr>
              <a:t> зачаровано </a:t>
            </a:r>
            <a:r>
              <a:rPr lang="uk-UA" sz="2000" b="1" i="1" dirty="0">
                <a:solidFill>
                  <a:srgbClr val="0000CC"/>
                </a:solidFill>
                <a:cs typeface="Arial" charset="0"/>
              </a:rPr>
              <a:t>слухала веснянки, які селяни співали бодай </a:t>
            </a:r>
            <a:r>
              <a:rPr lang="uk-UA" sz="2000" b="1" i="1" dirty="0" smtClean="0">
                <a:solidFill>
                  <a:srgbClr val="0000CC"/>
                </a:solidFill>
                <a:cs typeface="Arial" charset="0"/>
              </a:rPr>
              <a:t> чи </a:t>
            </a:r>
            <a:r>
              <a:rPr lang="uk-UA" sz="2000" b="1" i="1" dirty="0">
                <a:solidFill>
                  <a:srgbClr val="0000CC"/>
                </a:solidFill>
                <a:cs typeface="Arial" charset="0"/>
              </a:rPr>
              <a:t>не всім селом. Діти, а особливо Леся, сприймали це все</a:t>
            </a:r>
          </a:p>
          <a:p>
            <a:pPr algn="ctr"/>
            <a:r>
              <a:rPr lang="uk-UA" sz="2000" b="1" i="1" dirty="0">
                <a:solidFill>
                  <a:srgbClr val="0000CC"/>
                </a:solidFill>
                <a:cs typeface="Arial" charset="0"/>
              </a:rPr>
              <a:t> з великим захопленням. </a:t>
            </a:r>
          </a:p>
        </p:txBody>
      </p:sp>
      <p:pic>
        <p:nvPicPr>
          <p:cNvPr id="40963" name="Picture 3" descr="folkukr"/>
          <p:cNvPicPr>
            <a:picLocks noChangeAspect="1" noChangeArrowheads="1"/>
          </p:cNvPicPr>
          <p:nvPr/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987" y="773001"/>
            <a:ext cx="6467893" cy="399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199230" y="319087"/>
            <a:ext cx="8756650" cy="39687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uk-UA" sz="2000" b="1" i="1" dirty="0">
                <a:solidFill>
                  <a:srgbClr val="0000CC"/>
                </a:solidFill>
                <a:cs typeface="Arial" charset="0"/>
              </a:rPr>
              <a:t>Карта України з місцями, де Леся Українка робила фольклорні записи</a:t>
            </a:r>
            <a:r>
              <a:rPr lang="uk-UA" sz="2000" b="1" dirty="0">
                <a:solidFill>
                  <a:srgbClr val="006699"/>
                </a:solidFill>
                <a:cs typeface="Arial" charset="0"/>
              </a:rPr>
              <a:t> </a:t>
            </a:r>
          </a:p>
        </p:txBody>
      </p:sp>
      <p:pic>
        <p:nvPicPr>
          <p:cNvPr id="5123" name="Picture 3" descr="C:\Users\Hp\Desktop\семінар 2016\image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0" y="773001"/>
            <a:ext cx="2520280" cy="18230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Hp\Desktop\семінар 2016\image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07085"/>
            <a:ext cx="2667000" cy="1758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Дизайн і оформлення\карта України\ж (6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632" y="768048"/>
            <a:ext cx="1809295" cy="127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859962"/>
      </p:ext>
    </p:extLst>
  </p:cSld>
  <p:clrMapOvr>
    <a:masterClrMapping/>
  </p:clrMapOvr>
  <p:transition advTm="215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3185075" y="197336"/>
            <a:ext cx="5940152" cy="330303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uk-UA" b="1" dirty="0">
                <a:solidFill>
                  <a:srgbClr val="990000"/>
                </a:solidFill>
                <a:cs typeface="Arial" charset="0"/>
              </a:rPr>
              <a:t> </a:t>
            </a:r>
            <a:r>
              <a:rPr lang="uk-UA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"… 6 січня 1881 року в Луцьку Леся пішла на річку Стер </a:t>
            </a:r>
            <a:r>
              <a:rPr lang="uk-UA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подивитися</a:t>
            </a:r>
            <a:r>
              <a:rPr lang="uk-UA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uk-UA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святять воду і в неї </a:t>
            </a:r>
            <a:r>
              <a:rPr lang="uk-UA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дуже померзли </a:t>
            </a:r>
            <a:r>
              <a:rPr lang="uk-UA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ноги. </a:t>
            </a:r>
            <a:r>
              <a:rPr lang="uk-UA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Ця застуда призвела до</a:t>
            </a:r>
          </a:p>
          <a:p>
            <a:pPr algn="ctr"/>
            <a:r>
              <a:rPr lang="uk-UA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тяжкої хвороби яка змінила все її </a:t>
            </a:r>
            <a:r>
              <a:rPr lang="uk-UA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життя. Що </a:t>
            </a:r>
            <a:r>
              <a:rPr lang="uk-UA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інтенсивніше </a:t>
            </a:r>
            <a:r>
              <a:rPr lang="uk-UA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наступала  хвороба, то </a:t>
            </a:r>
            <a:r>
              <a:rPr lang="uk-UA" b="1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непоборнішим</a:t>
            </a:r>
            <a:r>
              <a:rPr lang="uk-UA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ставав дух, </a:t>
            </a:r>
            <a:r>
              <a:rPr lang="uk-UA" b="1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незламнішою</a:t>
            </a:r>
            <a:r>
              <a:rPr lang="uk-UA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воля і жадоба до життя</a:t>
            </a:r>
            <a:r>
              <a:rPr lang="uk-UA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b="1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Леся Українка </a:t>
            </a:r>
            <a:r>
              <a:rPr lang="uk-UA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померла </a:t>
            </a:r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 серпня 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1913 року </a:t>
            </a:r>
            <a:r>
              <a:rPr lang="uk-UA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грузинському </a:t>
            </a:r>
            <a:r>
              <a:rPr lang="uk-UA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містечку </a:t>
            </a:r>
            <a:r>
              <a:rPr lang="uk-UA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Сурамі</a:t>
            </a:r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Тіло </a:t>
            </a:r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її перевезли до 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Києва </a:t>
            </a:r>
            <a:r>
              <a:rPr lang="uk-UA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і  </a:t>
            </a:r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поховали на </a:t>
            </a:r>
            <a:r>
              <a:rPr lang="uk-UA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Байковому </a:t>
            </a:r>
            <a:r>
              <a:rPr lang="uk-UA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кладовищі.</a:t>
            </a:r>
            <a:r>
              <a:rPr lang="uk-UA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" name="Picture 6" descr="Зображення 4 з 2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3592"/>
            <a:ext cx="3168352" cy="621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Hp\Desktop\семінар 2016\image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576" y="3758547"/>
            <a:ext cx="4009149" cy="285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589789"/>
      </p:ext>
    </p:extLst>
  </p:cSld>
  <p:clrMapOvr>
    <a:masterClrMapping/>
  </p:clrMapOvr>
  <p:transition advTm="288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семінар 2016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69850"/>
            <a:ext cx="8128000" cy="67183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44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cerkva-nv.com/sites/default/files/55429106_20037706_romashka_raduga_fotka_dlya_prezentacii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4" t="-2276" r="5664" b="1"/>
          <a:stretch/>
        </p:blipFill>
        <p:spPr bwMode="auto">
          <a:xfrm>
            <a:off x="611560" y="1101743"/>
            <a:ext cx="5526801" cy="54944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260648"/>
            <a:ext cx="4607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квітка  бажань</a:t>
            </a:r>
            <a:endParaRPr lang="ru-RU" sz="36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5" name="Picture 3" descr="D:\Дизайн і оформлення\бджілки, комахи\0_72a85_20f03b95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345" y="3848965"/>
            <a:ext cx="3559028" cy="300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45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72907" y="260648"/>
            <a:ext cx="617348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 </a:t>
            </a:r>
            <a:r>
              <a:rPr lang="uk-UA" sz="54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Щиро   дякую   </a:t>
            </a:r>
          </a:p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a_AlgeriusBlw" pitchFamily="82" charset="-52"/>
                <a:cs typeface="Times New Roman" pitchFamily="18" charset="0"/>
              </a:rPr>
              <a:t>за   увагу!</a:t>
            </a:r>
            <a:endParaRPr lang="ru-RU" sz="5400" b="1" dirty="0">
              <a:solidFill>
                <a:srgbClr val="C00000"/>
              </a:solidFill>
              <a:latin typeface="a_AlgeriusBlw" pitchFamily="82" charset="-52"/>
              <a:cs typeface="Times New Roman" pitchFamily="18" charset="0"/>
            </a:endParaRPr>
          </a:p>
        </p:txBody>
      </p:sp>
      <p:pic>
        <p:nvPicPr>
          <p:cNvPr id="6151" name="Picture 7" descr="D:\Дизайн і оформлення\бджілки, комахи\0_6ed98_f9727497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28800"/>
            <a:ext cx="3672408" cy="459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21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rtkiev.com/blog/wp-content/uploads/2015/11/design_kak_professi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61" y="225567"/>
            <a:ext cx="2878305" cy="2040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923928" y="223437"/>
            <a:ext cx="5054276" cy="4086225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Дизайн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творчий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метод,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і результат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художньо-технічного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проектування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промислових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виробів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їхніх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комплексів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і систем,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орієнтований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найповнішої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відповідності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створюваних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об'єктів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і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середовища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загалом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потребам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утилітарних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так і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естетичних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Головна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 дизайну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полегшити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взаємодію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виробом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зменшити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нервове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напруження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сприяти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створенню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комфортних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умов для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фізичної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розумової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побуту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відпочинку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xn--90agbbbjecccx3a7cu4dq.xn--p1ai/wp-content/uploads/2015/09/%D0%98%D0%BD%D1%82%D0%B5%D1%80%D1%8C%D0%B5%D1%80-%D1%82%D1%83%D1%80%D0%B0%D0%B3%D0%B5%D0%BD%D1%82%D1%81%D1%82%D0%B2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73623"/>
            <a:ext cx="4536504" cy="2191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0" name="Picture 6" descr="http://ardiz.com.ua/images/stories/cafe-desig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63" y="4288637"/>
            <a:ext cx="3896497" cy="23156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budivnik.com.ua/files/diz-spal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419" y="2204180"/>
            <a:ext cx="2516247" cy="188947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2204180"/>
            <a:ext cx="923330" cy="1685910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5000"/>
                </a:solidFill>
                <a:latin typeface="AGCrownStyle" pitchFamily="2" charset="0"/>
              </a:rPr>
              <a:t>Дизайн </a:t>
            </a:r>
          </a:p>
          <a:p>
            <a:pPr algn="ctr"/>
            <a:r>
              <a:rPr lang="uk-UA" sz="2400" b="1" dirty="0" err="1" smtClean="0">
                <a:solidFill>
                  <a:srgbClr val="005000"/>
                </a:solidFill>
                <a:latin typeface="AGCrownStyle" pitchFamily="2" charset="0"/>
              </a:rPr>
              <a:t>інтер</a:t>
            </a:r>
            <a:r>
              <a:rPr lang="en-US" sz="2400" b="1" dirty="0" smtClean="0">
                <a:solidFill>
                  <a:srgbClr val="005000"/>
                </a:solidFill>
                <a:latin typeface="AGCrownStyle" pitchFamily="2" charset="0"/>
              </a:rPr>
              <a:t>’</a:t>
            </a:r>
            <a:r>
              <a:rPr lang="uk-UA" sz="2400" b="1" dirty="0" err="1" smtClean="0">
                <a:solidFill>
                  <a:srgbClr val="005000"/>
                </a:solidFill>
                <a:latin typeface="AGCrownStyle" pitchFamily="2" charset="0"/>
              </a:rPr>
              <a:t>єру</a:t>
            </a:r>
            <a:endParaRPr lang="ru-RU" sz="2400" b="1" dirty="0">
              <a:solidFill>
                <a:srgbClr val="005000"/>
              </a:solidFill>
              <a:latin typeface="AGCrownStyl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42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encrypted-tbn0.gstatic.com/images?q=tbn:ANd9GcTY37TR36Z_lVQ75QTf6nzhPBuxdYqdBQhpW-ujdyqoMdLjVC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92" y="1158421"/>
            <a:ext cx="4007189" cy="26666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260648"/>
            <a:ext cx="322710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5000"/>
                </a:solidFill>
                <a:latin typeface="AGCrownStyle" pitchFamily="2" charset="0"/>
              </a:rPr>
              <a:t>Ландшафтний </a:t>
            </a:r>
          </a:p>
          <a:p>
            <a:pPr algn="ctr"/>
            <a:r>
              <a:rPr lang="uk-UA" sz="2800" b="1" dirty="0" smtClean="0">
                <a:solidFill>
                  <a:srgbClr val="005000"/>
                </a:solidFill>
                <a:latin typeface="AGCrownStyle" pitchFamily="2" charset="0"/>
              </a:rPr>
              <a:t> дизайн</a:t>
            </a:r>
            <a:endParaRPr lang="ru-RU" sz="2800" b="1" dirty="0">
              <a:solidFill>
                <a:srgbClr val="005000"/>
              </a:solidFill>
              <a:latin typeface="AGCrownStyle" pitchFamily="2" charset="0"/>
            </a:endParaRPr>
          </a:p>
        </p:txBody>
      </p:sp>
      <p:pic>
        <p:nvPicPr>
          <p:cNvPr id="3078" name="Picture 6" descr="http://ibud.ua/userfiles/image/arhitektura%20i%20dizain/rasteniay-dlay-cada/rasteniay-dlay-cada-25-xvoj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92" y="3666237"/>
            <a:ext cx="3953309" cy="2901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eco-landshaft.com.ua/images/articles-img/lsp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30" y="1988839"/>
            <a:ext cx="4961977" cy="24172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perspectiva.ua/assets/images/slider_new/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30" y="4272628"/>
            <a:ext cx="4961978" cy="24396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encrypted-tbn3.gstatic.com/images?q=tbn:ANd9GcSFx0idFzSTLIPJjp0XxdQ0yxqVEI6j0HH7-csRq2V5YWFQb_MV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3"/>
          <a:stretch/>
        </p:blipFill>
        <p:spPr bwMode="auto">
          <a:xfrm>
            <a:off x="3902030" y="183986"/>
            <a:ext cx="5039883" cy="19488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06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p.vk.me/c624121/v624121532/21d90/RTCSiMR_s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93072"/>
            <a:ext cx="3135066" cy="2926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755576" y="260648"/>
            <a:ext cx="3162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5000"/>
                </a:solidFill>
                <a:latin typeface="AGCrownStyle" pitchFamily="2" charset="0"/>
              </a:rPr>
              <a:t>  Дизайн одягу</a:t>
            </a:r>
            <a:endParaRPr lang="ru-RU" sz="2800" b="1" dirty="0">
              <a:solidFill>
                <a:srgbClr val="005000"/>
              </a:solidFill>
              <a:latin typeface="AGCrownStyle" pitchFamily="2" charset="0"/>
            </a:endParaRPr>
          </a:p>
        </p:txBody>
      </p:sp>
      <p:pic>
        <p:nvPicPr>
          <p:cNvPr id="4100" name="Picture 4" descr="http://www.interbridgestudy.ru/contentimages/contentsize/Fashion-Drawings-Dress-Trends-2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39" y="3489237"/>
            <a:ext cx="2241208" cy="30992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4102" name="Picture 6" descr="http://style.pp.ua/st-pic/gg01/PicsArt_1436817076959-bestnewpic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5"/>
          <a:stretch/>
        </p:blipFill>
        <p:spPr bwMode="auto">
          <a:xfrm>
            <a:off x="5221704" y="4835426"/>
            <a:ext cx="1394234" cy="17876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4104" name="Picture 8" descr="Результат пошуку зображень за запитом &quot;дизайн нігтів&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7" b="11787"/>
          <a:stretch/>
        </p:blipFill>
        <p:spPr bwMode="auto">
          <a:xfrm>
            <a:off x="2802305" y="5050643"/>
            <a:ext cx="2282697" cy="14787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9" name="Прямоугольник 8"/>
          <p:cNvSpPr/>
          <p:nvPr/>
        </p:nvSpPr>
        <p:spPr>
          <a:xfrm>
            <a:off x="4307642" y="4312206"/>
            <a:ext cx="3222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5000"/>
                </a:solidFill>
                <a:latin typeface="AGCrownStyle" pitchFamily="2" charset="0"/>
              </a:rPr>
              <a:t>  Дизайн нігтів</a:t>
            </a:r>
            <a:endParaRPr lang="ru-RU" sz="2800" b="1" dirty="0">
              <a:solidFill>
                <a:srgbClr val="005000"/>
              </a:solidFill>
              <a:latin typeface="AGCrownStyle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6055" y="533314"/>
            <a:ext cx="3513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5000"/>
                </a:solidFill>
                <a:latin typeface="AGCrownStyle" pitchFamily="2" charset="0"/>
              </a:rPr>
              <a:t>  Дизайн зачісок</a:t>
            </a:r>
            <a:endParaRPr lang="ru-RU" sz="2800" b="1" dirty="0">
              <a:solidFill>
                <a:srgbClr val="005000"/>
              </a:solidFill>
              <a:latin typeface="AGCrownStyle" pitchFamily="2" charset="0"/>
            </a:endParaRPr>
          </a:p>
        </p:txBody>
      </p:sp>
      <p:pic>
        <p:nvPicPr>
          <p:cNvPr id="4106" name="Picture 10" descr="http://cristi-beauty.ru/wp-content/uploads/2010/08/%D0%B4%D0%B8%D0%B7%D0%B0%D0%B9%D0%BD-%D1%84%D0%BE%D1%82%D0%BE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4"/>
          <a:stretch/>
        </p:blipFill>
        <p:spPr bwMode="auto">
          <a:xfrm>
            <a:off x="6855832" y="4982551"/>
            <a:ext cx="1980312" cy="15525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4108" name="Picture 12" descr="http://kapi.com.ua/uploads/posts/2015-10/1445967043_7m161772-osnovnavya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r="3579" b="23386"/>
          <a:stretch/>
        </p:blipFill>
        <p:spPr bwMode="auto">
          <a:xfrm>
            <a:off x="3886436" y="1291021"/>
            <a:ext cx="2379239" cy="31188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4110" name="Picture 14" descr="https://cs7053.vk.me/c540102/v540102394/404f5/8ovzkrAHO9s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4" b="14873"/>
          <a:stretch/>
        </p:blipFill>
        <p:spPr bwMode="auto">
          <a:xfrm>
            <a:off x="6428463" y="1272507"/>
            <a:ext cx="2228436" cy="29876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358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96329" y="260648"/>
            <a:ext cx="5777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5000"/>
                </a:solidFill>
                <a:latin typeface="AGCrownStyle" pitchFamily="2" charset="0"/>
              </a:rPr>
              <a:t>  Дизайн  предметів  побуту</a:t>
            </a:r>
            <a:endParaRPr lang="ru-RU" sz="2800" b="1" dirty="0">
              <a:solidFill>
                <a:srgbClr val="005000"/>
              </a:solidFill>
              <a:latin typeface="AGCrownStyle" pitchFamily="2" charset="0"/>
            </a:endParaRPr>
          </a:p>
        </p:txBody>
      </p:sp>
      <p:pic>
        <p:nvPicPr>
          <p:cNvPr id="5122" name="Picture 2" descr="https://encrypted-tbn2.gstatic.com/images?q=tbn:ANd9GcR_jMrXYhTQG8dL0_nHsY6eEau198RRS5b1oa6cwYwAFqd9S35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1" r="14434"/>
          <a:stretch/>
        </p:blipFill>
        <p:spPr bwMode="auto">
          <a:xfrm>
            <a:off x="290057" y="2322373"/>
            <a:ext cx="2016734" cy="2091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encrypted-tbn3.gstatic.com/images?q=tbn:ANd9GcSa_4ZaZDeQIsAAs1i2MTEA2TfofKh6ME7Cu4k5Urj29LRL-xB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383" y="783868"/>
            <a:ext cx="1666860" cy="166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vannayamaster.ru/wp-content/uploads/2015/05/svetilniki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03" y="4437112"/>
            <a:ext cx="2199242" cy="2199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encrypted-tbn1.gstatic.com/images?q=tbn:ANd9GcTxNgFRJfj6gMhCwj_c_wWPkrmMc_0VI_AL0DdmJurO4xhOK1I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836" y="4505754"/>
            <a:ext cx="2138406" cy="21384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aroma-wiki.ru/wp-content/uploads/2014/06/nanaco-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t="-2061" r="4170" b="23114"/>
          <a:stretch/>
        </p:blipFill>
        <p:spPr bwMode="auto">
          <a:xfrm>
            <a:off x="2412125" y="4413387"/>
            <a:ext cx="2481222" cy="2199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://www.domechti.ru/wp-content/uploads/2011/12/steklo-v-interere-07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1" r="8320"/>
          <a:stretch/>
        </p:blipFill>
        <p:spPr bwMode="auto">
          <a:xfrm>
            <a:off x="7151412" y="3800950"/>
            <a:ext cx="1890455" cy="2866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http://klona.ua/images/uslugi/future-designs_ru-TovarObshegoNaz_126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8" r="58131" b="13295"/>
          <a:stretch/>
        </p:blipFill>
        <p:spPr bwMode="auto">
          <a:xfrm>
            <a:off x="4580506" y="2590333"/>
            <a:ext cx="2450730" cy="18230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https://encrypted-tbn1.gstatic.com/images?q=tbn:ANd9GcS1D-kHRSem3AGOqXKtGMgCqNIPFUM1UbjUzFPhsnfvmy7ac8Uo3A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0" r="9890"/>
          <a:stretch/>
        </p:blipFill>
        <p:spPr bwMode="auto">
          <a:xfrm>
            <a:off x="2448348" y="2679155"/>
            <a:ext cx="1907628" cy="1790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https://encrypted-tbn3.gstatic.com/images?q=tbn:ANd9GcRt4F-8esUHcAhiAIvdgUYMyVnnQBYSW7hz5vwwO5iDffXIhNhb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242" y="1052736"/>
            <a:ext cx="1952625" cy="26216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 descr="http://at-its.com/uploads/posts/2012-12-21/nestandartnyj-sposob-dekorirovanija-cvetochnyh_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348" y="783868"/>
            <a:ext cx="2655534" cy="17607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TFaUpHk0Pwo (360x480, 141Kb)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8" b="19632"/>
          <a:stretch/>
        </p:blipFill>
        <p:spPr bwMode="auto">
          <a:xfrm>
            <a:off x="179301" y="109391"/>
            <a:ext cx="2127489" cy="2415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3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xMSEhUSExMVFRUWFRgVFhgVGRYVFhgXGBgdFxgWFRgYHSggGBolIBUdITIhJSorLi4uGh82ODMsNygtLisBCgoKDg0OGhAQGzUlICYuMC0tLS0tLS0tLS0tLy0tLS0tLS01LS0tLS0tLS0tLS0tLS0tLS0tLS0tLS0tLS0tLf/AABEIAIQBfgMBIgACEQEDEQH/xAAcAAABBQEBAQAAAAAAAAAAAAAFAQIDBAYABwj/xABIEAACAQMCAwUEBgYHCAEFAAABAhEAAyEEEgUxQQYTIlFhMnGBkQcUI0JSsWJyocHR4SQzc4KSsvAVQ2Oio7PS8TUWFyVTwv/EABkBAAIDAQAAAAAAAAAAAAAAAAEDAAIEBf/EACsRAAICAQIFAwQCAwAAAAAAAAABAhEDEiEEEyIxMkFRcSNCgfAU0TNSYf/aAAwDAQACEQMRAD8A9Fmumo5pZpplsfNITTZpJqEsdSE0k101CWcaaa40lEqdSUtIagBrU2nGm1CC11ITQXtR2jTQojtbe5vbaAm0RAkklqjdESbdINEVR4lxaxp1DXrqoDykyT5wBk0As/SFproC2lui6Y8NwLzOIUgkMan4z2cGpAF3RMGH+8OoS209eSnHpVXL2GLHv1Bbg3GrGrkWH3lckbWDAecEcqu6pxb2954NzBFLSAWPJZ5Sa8M41qBZ1TLZFy0LTBdtu4xPhHR1gtJ6nzr12zxzSNYU3u8ZzbXeC52745c85oRm2WnjSDBrqH2OMWbrN3TgIm0PcuELbViYZVY/1jDGI6waLDTj2Q4LrAIIK5PlI61a0KcWQ0hppakDVYpZJSimg0s1AjgaUGmzXTQCPpRUc0s1CEldTAaUuBzMe+oQdS0ldUDY6a4GmzSTUohJNLNRk0F4j2jt2sbWnyPh/ZzoMIX14YoQjlGb2WEGIyTB5+XxoLw3jN+23d6xAVmFv2x4D/ar9330N03baxcYrcPdsMDmVj0PnM0R0HanTh8XFYRDAmA09M0C5p5pGYAEkwAJJPIAdTXmvBOKBFuK3EblpRdcW02gt3Uyhh/ZEdPSk7ScTttY8PEL10lgGQ7VVl64XnyqWSjc6bi4uNuQBrY5mYZvd5D8/SirKIDKdyNyJ5j9FvUVgeH9qdNsC2yxgAezt+cmKvafi10sCrhLeCyrksQZyxEAe4VAGtNJQy3xleqxP4SD/CiKNInPxwaIBaaadTDUIIabNKaaaJUWa6ajDUu6oCySaWlv6c90zq0EKTkA8hP7qdrES2Bl2LHaCu3JKyCekUpZU3SGvG0rYykqThG10G7LBip6cmip9PZVkUkSZYE/q3Nv5VWOeMuxZ4ZLuU66odBd/pD2mBYSACThTJEEeRjn6Vd7td9yRy7uP7ykGPiJqfyFtsTkvffsVyaaWps4pJp4gU0lLSGoQpPqWfULprYglN73CPCoIbYi+dxip9wE+VAb2utXZ099bbANO64CV3DErBEkecij+vW5BNoAmOUwfQhhyIkj3E1mO1HFrPcMgsjS6gRAuiECxkqRPuHT1qkmmNgUu0PC+GW071rp7xINtbQRSWHLmxO2fOsxxPtM7xtdhJHXzP8AOinCeA/XdMt69d04JJXcdlu54cZKLJ+NAe1vA00Xdm3cW4GmWUswUjlMgZqq27DH1Omb7QdmdKG77vdM1wiWLpeunIyDLgfsrz/tssaxkssGXasd0ptpuzIUEnbiOtS9h9XavXXta0bre0sCeYIPIgkCK0XHOK8KFi5ZtW2VtvgaVAVhyO0DlUatATcZGm4JY0tzR2U1uy5cRMlktMo92ARjrM86xh4rqbjtptBduOl282nsscRgEgPJOBnJwB51L9G/ELN25suLZtXVUsboWCVwCMfez8a19zX8Ot2rmkXUMitucXFCqbV6IDIVMyeUelFgV3uHgpACnJAAJPMkCJNKDWY7ADUtYd9Re77c/g8XeFQBkM3ST93pWo7s+RpikmjPKLUmjgaeDTdh8jTth8jRtASYs11IEPkalsWwTBJB6AdfPNVlNRVstGLk6QwU8L/r+dWxaUCAMeuT6gk8h7vWqF+5tkA5OB1zz+NJhm17IbPFoVsuWrKGJ3ZHIYHxPOk4mqRKgDZk+773xAz8KGNqjBG716R8RUmm4hAEw2M4yfxATyBpM8eS77jI5MdUS2WxHl+XSnlqqaYgFkmdkAHqbbDdbY/Ax7wanrVilaM8lTHlqSaZNLTCtjw1RX7CXMOisP0gD+dPpRQCZrir2rVy4rW9KSVLoWA3KAIK7SNuDEYkknGJqjwtrL2t9y5dsXHnxlmW2CJ2sgUbAGOCD+ExV/tc7sVtGytxWD91tc97vjLFMQB8ZqhxfhcadUFp7Ljuw7XCgBgEbFYGHI3bsgRPOs8rtm+Ci4q/UM8F4Rp75Y3hcunakPdLgtgywB+6SMdKXivA9IiFls7SrJlS0gbhMD3U/s4533QGsm2oti13JldgkeLrv6kHzq1xu6Vtll2yHQ+I7V9se03QetMXYzy8gHq7SFG3ay690L3id0ysYkju+7QbTOMkYM9KZYFjV2rf2NsX2kbg7WhIjcxCcwOe33kRVThPDFF66rs/dlx3ZtBmDMrh1kJLAQMZ8q7sy9rvmC2WuOS5YuUUogOGEzBAJ3CJHrSk2anFV8G14bpQttCUVX2iQM7T+GTkxynrFXDUOmUhQpERjnu5EgGes86kmnrsYpdzmNNNcTTSasVs40hNNLVGz1CrY6lptKKgCUXht2k4yIPLl/Cqt/WKCdxMYIwYx++qus0wcnzEEHykQZgZGKof7MnmxxgCeXurDPO4zdJGyOFSh3Ddu7GBIyeXKevxqK/q1A6nrAz69OpoTqLLk4JEgbv1gIBIPQgCus6VwQ24jz6Y8o/f7qk8zi9vwSGKLW/5Ly6gXGIXOF9M5Me/FXbGnJHMftn5R/qKD6NWB3Z8TEnHXkBj0H7TRtVJjbA6Z5A/6iqZeInF0Wx4INNnKtB+1O8W0KXTbUOO8IIUlOoUmIPxo0DWY+kQ/wBGXP8AvRPr4WOflW7J4MzYvNAy7xzxJas3ObncytdYqoEmWb2wJOZztnFS/wC0UslBcv6lmdCR4y8Zj+rIJyQVB6wxGIJDcGvd1YdtwnNwAAtErsUbgPCWPhgny9a63bNo3ALgDhFuOz7tzuMsm4KSohp8yQPPGHUzoaUEbmps6hVtNc1IuMxIVG2P1IEsFDbpIAn8I9aCcU4VpkKhr1+4CCVYQRg+bxzwfjRHi4VS63Lu5RcRV3mbygLvN1SMbvFHOCPdVzgmja9u090q5tsyEsGkIQIuCep9kE59nymirboDpKxvZDslbdWuq13ujgBzslpB3LtPLET60Y4p2U0uwbk3sxCou5pLnlEnEc56AUd+s2V8HeIqos7Qw8KjEkDIFC+AcRGp1N99jKtgi1bVhB67n97QPgBWtVFUZJdTsj0HZnT2zsa2veIBJWQGHR1np+RBob2p7L2XK39gIWBcmSQn4hGcZn59KN9q9V3RsvuKku4UwDLbZCGSMGI+VR6LtFYeBuKvsDMpB8M4hiBEyeXrUck9mRKS6kY3Rdk9OL7ot1PHLWwiMyhF3cgxIZTAknyPnV6zprVt3S3etbtytbH1VCxRh7AAEHJBx0nNUu1OgW0xv6e4GsuCrKj7jbJwVABwh8uhmpLuvs6hIdou7VhnGyGwZVlmRuBkGMNIyKyybTo1Rpqw7oNbaso3d6gKu9JPcWwxVB9qwSMieZ+7XHjV7CfW03s0L/RRu2DxM+0GMqRGYwcYoYbVzebIvqZzveypbeRu2BpMmceWfOokv2bI3s6Pfhi5P2u5ucAiQomFjBI3EmIFDUw6UE+Lceu2yEGrthoBM6WYGcETMnB/kYDdH2sKrF2+rtnxJp9qgQNsruk5BmCMH0oKnDLl5RdvXhAtAzlnCeogCBu5ycso5kVZ7nSG4qL3OxhJYuQyzBgkt7Y2wIMeMzEGhqkTTEPnjN0qjW7hu7ifZsKAASdqZaQ8A8zHhPKYoV2k7ZNp2t7W3jvFYwoXwRJEgnxRnA6x60KbgrHxWrilGPh3E2zGYycN5GDg+hBOe4mJVI/Ef8p6VNTezA4o9lu6xdqtbIIYBp/LAx8etCeIaqQQfh76FcCuhdNaAkgW1AnngYpQ5ZvFgR7810sGKMYo5GfJKUmWtNrjvg4YjHqKg1eoYHcvLqKq6rTyQxzHUeQyPdUl32Q7GB5U6UUKjJhHT8R2tbc/d+zf9QmV/wALE/4q0Tmcjkax9kB8H2SIPnB61peGMdmxo32ibVyOW5fvD0YEMPRhWZzUXRpinJWWTThTTSCrgJKUU0U4UAmYTR6fvNVevMq3EvF7ZLAuqBcEIRkbiTgHkOoNXtHc3ouywbrIo7vvWVyoPUXGyQRlmicwOeK1viLPqbym2gt2gyF5XvAG3S6hh9puONoHUDM1Bp7OmD2XZb1u4GJFq5ANwyU2guQqoCcoPTpFZ/g3NNrf92JeyNk23voeasPEJ2P4mG9AeSnPyq/2ism5p3QEAuVWTyG5wJPpmu4cbjOdwQHu0UBOkFvCYEAgYgT7zT+Mkiw+JPh8J6+ISPjV1VUKk25WMW4ttAjqbF1QfZUshAHdrcSMQY3CQDjPqI4pw+49o6w3na6QifZrgBm2P7P4lO7bzyR1FTaprC98291J2Dux42twAhVgm9QpPIiDJNQE27N2wF05ZHt7VVSBuO3d3tq2XyTvIO/J2xzFUbvuPimt1++6Ndo7bpbRLj73VQHblJ9R5+frNSk0P4IuyxbVtwbbLB/akkk7se11j161aOpQc3Ue8gfnTotUZJrqZJNNY041G1WFsaTUZp7UyiVZJNdNNpahBqL9p6lenof51ZS3Ik46R8fTnVIvF6167h+yan7/AMU458+eAen5VyuIX1HR0cD6ELf06dRPqDn+NB+IahbLBWDXJWQS0RmOQFScc1Bk7eYMYPQ5rMaziUHKl3JgRn1NIU5pUmO0Qbto0lnjdrk/gUjBIkAz1jkPhVvT8ZtsdvskgkEZ/L5g1grbXrzkHbaXEl8mP0QMfOhX+0hbLoJba2DI5eWMf+6pTZfZHpOp7Q2rZMyVA9oZE/w6TVHiOzX6VAW2ncGaMkFZDAe/dj3157qeKM6leQqPgnF2ts8NA2xnMCfWtcs+VxaERwwTTRseI8KtrYdbc2xsMgNhyMqXnmd0e8Y5RQWz2hci46vdG5FmCF23yNg7wlSABtJB5ZHmYD6jijtMzHQk/uohwTVaeSz2SWVPaQ4YTMXADJkkefSlQcoLfcc6bCfEOM7+9S3cfZuQyP6oWWABYypIi4J5yTPpTtNrO+S/c3XNjT4QoAa3ZQc4kiSYMdPUYzobeO9vu21boLW2G20RJhfswfvEqRzADelOva7vytmw7KF3tLLsBAWAFFuSAdzwsCN1aNxZFp9TtJa14AWkDmIDblBn2gCBz8q9I7H61Lj3mtkxCTKhTgtGBOACB8Kxmm4dZsAi5ctu+wOm8EIRkeGGyD0JHQGINabsVdty/d7PEilgkwCCVAIPUgAmMZ+NWwqpFM3iXe2hdhZ7twjrcZgxiB4DOT7OJM+lZjV6mzp7biw6lyFk5ZwfvMWyNwgnBwXjmJoz9IbkWEIx9qBjGCpBHurM9nNMLhcm2GgKE3Egd5vWI6NzAIPRulHN5Aw+JZXgjM5vah0AZ5uFSCSWIJ9kQklozHXoCanPCLBNxQVUIpJcXQwwI9ZkkE4EbT8WAtffPjR7jratghQzLuVLl0oBiQ3WTnpUv1MOtpTp1IIZiEVku2xbEPvP4pyJwaVQ0qai3q7Skl2KBYLKwkDeJWT4xDbSR6r0NQcC0wa5udQbYVg27AkoYAIOG6j3Vd0V1mi1dXeLln7NvvAIMq2QJVTMnIheldpClnVNbXcsFXQXIZSFQtDKfvE4BGVyOdCg2Ta1y7PvINq26W2toygXGG0t4hAIGOvQDoSLT6O73bWgtrd3i2ggRChLHerhwZ2R059c1Ta+FDpFtyl/vQCuHF0RhDB2gtED8iTRMam2FY/YlBetKWFuLeUgtG7xMp5Njb1o0AHW3aw8pix3xU2yQ20sQA6nODsGZPsiZ51T7UcNCmwFt7NzuLkEkB5aQOigcgAenuJsavUp3d4BbSl2WwotgoNwPidAc7YIMx971xH2suAKhDINzqFFmdj92NpZ594Kx0iZ6RAfYl7IcQn7FuQkLPv5VoLmgLHFYjh11Evd5t3YMKxEFiIyOojNeg8GQbmsk5BxPL1E/onEitcc+jZmHJg1bopanTNGD4Tz86RLG0efStCvDjugqeuZ8I65+Y5VFc4asnM9J9P0aZ/IT2EciS3BvC7aBhuUTPs5zOByzRfXKbd9Ln3boFtz03oCbbH3qCnwWrmgsqowoGIMATjrPMzUus0veoyGMqAGiCGB3K/pDAGK588v1LN+PF9OimaVar6a/uA3DacgjyYGCvwIIqwK6OOWqJikqY5EBdFYBlZoIPL2SfzFFPqFgfcYfqvc/LdQi48NbP8AxF/eP30ftakenwrBxbrJ+Dbw3h+TD/SVwPSjStqgLnehrSK4uv4Rv6CYGJ6Viuyug+u6mzpbuo1BtQxA38tiMwgxI5V6D9KrKeHsRGb1r/NWE+jFv/yVn9W7/wBpqrGT0NmpJUb7VfR3abP1zVg/2hP76GXPo3KmV4hqOfUnz85rfPdqpeuZA9RSnlkL0IzfCvo4s2pP1vVeIhjtcpJ5ySMk5Oai4t2M0Ols39Sn1g3FRn3G/ckmZPXrNbW03gX9UflQntYs6LUjzsv+U/uqLLL3LJKzC9htet7Um0yEp3LEB7l25BUrBhnI5E9K3qWUU+G2in0VQfnFeV/RxcjXL62rg/5Z/dXqlxvSq5m9ReaSexTS8W3E/jYfJiP3VxNRaU4P67/5jTia6+Lwj8I5GR9T+RCaaWpGNRk00U2WBTqbTgKBYq6ow9snluifKYz6UTa0F6D4mTgRJHQ1Q1OnLlQPxTziB51PqgRBk8pzOesD1rmcUvqG/hvAFcYsTLTyOfKSP21jddbGeWByPL5V6PrbAZYiPDjHnyrzvi1rb5HyMGT6Z6UiCGZHRrj2XsBQN98CBjeSAYmBuBis1xTsjpLAVh3o3vDF3+7BY9OeK3RtmDzyPdy6++s12qPeNYSMeNjHPAC5+ddNY4L0Oe8uR+oCPZzSnxIWKESCLmM4gyOdNs9ktKMncBkkm4Zx0x19Kk0ihQMgMjHBwCP9ExTdVqu83HnjaAMkkmAZ/EZ/ZS+XHVQ3mz0WEeF9mdHetBntS+Q2244EgxgA4kUQ/wDpnRW0YpYiFJ8TXGAMGPaaDTOyyG2Lls80cHlOCgOPjR9bBZYPKD5deYIpuiK9BPMn7s+fn3DDklgOp3c84MnnM/GtFo7ncacsAguqG6S53sDbEZ3HkwmML5DIvU2VNkXQpDHbyMjbtOeuZHXyq/pmJ0pKblAbcqxuU3LUN7XMAjcTB6DpNZaOlYQseDed9triBGZrhXcROxkTecBZXPPlGK1vZ+V1F9WfeV2oWIRWYjMsq+zz5GsvY4pAuMrSHh0+ztvNx4XYd/Iqqkkes/hrQ8Nvg370FSABsKhSCuDO9fbzOTnFWx+RTK+kt9t7G/TgAAkOInzg8vWsr2dugbgxUFd0i6PCofbbJUcw4kz6KBjnWw4toLmqtqlsCQ6vJI5KZ+B8j050H0nYbV23Z0uoCwYSw3naxkyT1MZPXPnV8kG5WimOaUdwfo3UiyrLaJQtpzuLQrK+7vDtgjC7geWRnBFEWa21u2DbtQy6jYCbypgyQkHd4+s/CptV2Sud7vBVWY7SubgcGRtKsSTiBMjlNUtRwW8r7LWle+1sqS1ti6BhIA2s/MeWQZHOlOLQ3WmVLN9N2nVbaAm699QWgC1AIEnPiyBjJXqOdHiWre3dQq4DJvKqJYWxcAja7ZaVb4RjEUe4L2Pu+N3t3EubRuF6AwBPtALhlJET6EYFTavsC91zcZ8mJggSQoE4XmY6edFYm1sR5YruCrBt6hVfvFS+tvBViHDqYBKkwR94gZhzExFI1m74UuWtMLl0EKWZ1IDGNrIuBLTywTyol/8Abf8A4h+f8v21fTsY8AG4rYgFhJjaFEwMgDImc0eSwc2IFsaZUbvtSyLdFyBuIRFUYQIojI9roAoWZJihmuunVKG3Itu1dYKoDFtpEhQxEEcgJIyxPM50lz6PlZi7XJJMnmM+Ufuq5f7GBk2Fwq7i0KNo8TbiBGRMDHkoHSosTA8sTGWkD3AwBMET0JSeYHlXoLWosi9bgm3cZ8AwVYjvI/P4VStdjlU7u8M8vvHyOPF0I/ZRvSWmtggurAkkjbznn97lTFD3EyntsE+H6tbibucnOfhy6HFN1k4xyEfwPpXnzX30es7qTAZWQyTNtzK4+Y+Br0Y3AUP7OsfKsavHMd5xKtp4gge/+Zq2FG7pMe8x555CfSqIbmPLnVqzcERyMwfOP/fWmZo/cimKX2g/iKbXLD7+T6XFEN812t8GqWy0gGrGvt702j2o3Ln7w5D45X4mhfDr4mOjCR8v4flTeGyegviIb2TcUfagPk6fnVyzf99UeNj7E/rJ+dSW7kHGTWXjn9RfH9jeG8PyDPpMuTw4/wBta/M1jPoy/wDkbX6l3/tNWw+k3/48/wBtaP7aw/0cvHEbHqLg+dp6GP8Axs1Lse4s1D7jeNfeKnmqT/1g94/OksXYVsnwL7hQ/j6zpr487Nz/ACmrenb7NfdVLjD/AGN3+yuf5TQvsWPKPo7uRr7Pqt0f9Jv4V6tqDg+6vIOwR/p+n/vj/pNXrWqHhPuNXz+Refco8PaUn9N/8xqcmqfB2m1/ff8AzGrj12cPhH4Rx8vk/kjY1HTmpppohltRThXAU4VUcQakwAfJhnypWaQGPUCInHXPlUl5kAJf2evPHrim2kVT4WDLAIOSMnkT0rncWuqzbw3YsXfZYkzg+kEdPdXnXHOTTy5jkT/6xW81LmGbzBIgYzMkDmeVYDjVyA0gRsPp8J/hmkY1ZfKz0MSTQDiihtUFIwlmTz5s5P8A/I+FHdpI9r7tZ60Z1F8zyK2/P2Vk/taunJ0mYFu0RXtCGMnmRB/dPrTLXDFUgiMGQOk+dFLjCeXSuS4J5fKs1u6s0pdN0U+HqV1JE4eyGM5koxHx9oVpLc4x/r31m9Ydt2w/6TWyekOs/mtaC2nIbjyjHKtMeyM0vJnhCeGyDIHt5Wd32m4hTOIxB9CIjq3hGv7pwSzBYYQBuiYOAT5gVzMbha2rKEEEzO2QYmYxEwfRamXS2rasHZS4iA8qdpHNV3e0PagjqOtZXdnRQZsLbMvYuqiBQWUru3MPZm2fZY5HhnIxANFuBXGDFibfiT2ba7Nu1oIIjmZn5edAtPpVJ3aa6qMF3OFLbAZkDcScDAyInb5irfAbjreZHbdttgCDgDwxtj0ijj8imTxZu+ynGEu37mnAYXLak/olRtyD/eGDWrfSXDyGPePn/Ksd2S4YlvUfW1LEvbZGXEEkr4genscq23+0v0f29fLlzp0nOxMVCgJxGzqLau9soGwm65nYJyVA6maHfUNV7Nux3phWcs6WzuYYMHzHyo5rNU9yUCCZDKCTLsv3V5DpnrHQ0A1mufUsz201ahDtudzkd4AAVO1WwABHvNYM0bncl+/tGiL6di7wrTahXhx3V/LBWfvbZs4EbgJmdxijdvStn2R4iMTAjoPShXZ2wBaOoN5wUZ1ufWJJVYxMhSuM5HWrtriDESIyZyCuD1gmR5wc0zCpb6Ss3GlZcOlPmOVRnTHzFQnWHzHl05+Xv9KYdY3mP9fvrRWUXcCdtOfP9n5006b1qA61vP8AKmnVt+L8qrpy+5NUCx9U8zUd/SwrGThSeQEkDr8qhOrP4jUVzUmCCxjlz6Ry9R61HDL/ALE1Q9gR270BbT29So8VkLujn3bRn+62fcWojw/WB0BXAKiYAJBI6e+jqWVa2EYAqyBWHQqVgivPuCB9PduaR8taMKxJAKEyjRGSRGarxGP7g45Vsaq64Uz5zOeR5ATSrqNvmZIBiBg9ZPlFUlYRnlGOcCPP40iPz90enr8KrjlqjTBNU7QXBWeY588wI5YJ9qBPOg+uXu7pI+99op5ZPtrHmCfkwqZdYcLAInAP8J6UmrIuWyB/WJ4x1aM7gPQjp5qKUnokMa1xO45fB0xccpQ/8wruE3ySXPLp/P50F4pqf6HdT9JGX/Gsx+dU+z966COe085wB86nF7yUv+f2DB40FfpLcHhzEcu+tH5vFYf6OxPEtP73P/Setj9I18HhtwCDD2TPl9qv8ayf0Y6S82us3Raud0N4a5sbuxNtgPHEcyBjzoYd8bo09ke0saH3j4wfUVZ1t5bYBJweR/dVK3c3sI85rM5JbFdLCOmP2a+6oNeJt3B523H/ACmrNhYRfdTeIoBauN5W3J9200UgnifYW5Gv0x/Sb/tsK9b1rQp91eRdhlnX6Uebn/ttXr+ssAiJWRnn+dMzrqLz7grgaxaP9pc/zmr7VBoU2qZ6ux+ZnFTNXXw/44/COPl8n8kT1HNOc1ETThDZbGsTzPyNO+uJ5n5GhgFLIqaUHWy9qdcgRiMwJgg5rvrpQ7EUZhoHUcuQHKhepvqFI5yCMVf4DeRi5VtzfV2mcEbXWAR90+nvrNxCW1q0aMLbunTE1PEGUEMgXdyw3uAUVk+0KW0UtcMDrGek9OWK23aEZsk8hdM+Ud8v/lWR7VadQGEEr3i8+qnw1l1xi2lEfODpNtmwskQMjkPlHOs1we7KM8f1l13+BMD34FFGuFbLMYxbJHLmF6R0oLwu0RZtgx7I5/OtU5UjPBamX7jEGM8qRGJIwaQKYEzHWJyKcBnH8p8xSNO5o1uqKvGrhW1ux9m9tvkwBx8a0qOJEEZrNa/TFrTr5o3TrGPyopwq5vtWmH3lU9cj3+hp8HaM2RUzxu621SE2yXKY5k72yeeQCZPrNSaFTu8LoW70Kzna1wlxG4K2YBBx161Df1G0sQxlLzsFgEe2ytnnyyPfUul4iFxuxvWPAvss0sSxypAMT0+cqaN6kqLtu20gqVV2ZwrAqDC+Ei4qk4Zl6jGZ5US4fcDMlyAGa2RgqMKYIKqMHdPwj0oZ/tG2WXxWsXTJ2oIUGVcMDlSPjOYmKm0HEUgMWTxXLj8oInwgE/3Z9OVCK6gT8WbDhur1NqCmwq0hRcnacbjtZQYeOSEyelSWO0GruXGtzYQQNjBXdXnmqncJYExtE5B8qdo+57tNM24i8iOzInebNzERcO7AmCGUSsifVXa47fV2V1RFUXnt4XcDPdIoIjd1IMiRTnJilGNCWLutu3zZLW/Dt3lbZOw48O7fll5kDIjr0aLWq3uzat7ZJJOyLYMYDsNxBPrmnNoglu5dvsLUXLZUFmdWugDe47weIMsQoJ5DJqDS9oi73U2g702W3RLjKMZXaBLGWJxGVHKaq9+5ZQ9ULfs6lrPetqn3s1sg3e6CPg7CzEwCIMbsiPOs32l1mvsahrS6m5thWG4WQfEoOdoIPvmi9/V39Tat37yjurd0W2JLo91oycDJkRCiZrPduFVNY4t7wu1DFzdukzM780L22LxhG9y72Y1ervXSt7UXWUKD4HRT7QH4YjPOj+r4bdUgm/eKsAVhroEgncpYDLbcxHSBM4xfZzUXFuOynAtN3nIfZSoeN33siOs1sbXFFuJYspccN3uLm1iqyD9km7cWZp5HFRS9ySxq9kLrOAXxbusbr+C2rb2uXlQtzbu23ZEEHIFUdPw4ON/e3FsqPtLjXbsl4ytpC0uZKkyRgnlV/iVy735GnubF8KuCRcTvCh3swVSqrsIEECSOU1LY4S7bLV4Iy2GlgF2JsuCSV5bmHhJBgncY5UbdlUkluVLnBE3iyup3XQTuUd4wE8gxViVOQDipeEWX010vakwyrdF4+BgYBtgmZbxBlZcRE84qxdKaZbotLLDbctyPFbJMtubDnlGxj6TBFM1zyLQRraXroDObYYKbSt3pcKQSrFXgjpnOKJXY3J4l+h+3+VZHtkR3tnVhdsfYXCD0Ynu2PuYkfEVojFV9do1vW3tNgOpWfLyI9QYPwp84KSoyLJJPcF99jA9+Z5Y+HwqvqNSLcuSQADn0HUAYPPn61Bprj7drQGEhxyAceExPSc+s1Fx0KdPdxDFCJPMwJA/d5Vy49Mjc1qRI/HEUC43eBWxItuwkzEkDwnHxrk4kDc8BW4VMC2Ga23PJmPd6fOs9w24H062j3hUKQxAz4mO1QBkoGghoZQ08pMWLOkvKVtsi6iA6gMTZuqEwQSWKtzgAEnlyEVZq9xkYqJre90rWyraZSpgE2dTvPwxiorfZ3TuZS1r7eYBNwkfMuZHvFZG3pXZka53KWra7tsllJgkC47YmQFILYwBzqLiPGSbtpbd3akLua07W8s3iPhKqkCIXkMTOTUlbCkl2NZqeyPdMrXNa4sh1ZlvW7bBgrBghflzUcwa2em4rabC3LbLyGx0Me4A4rzh+KXrrWLD79jatUO871ZRJKZBlhyLKSMDlmvSbXCNOh8Fi0p8wiz8TzpuJOisi2moU+AXFPowE0+3ZWR4UHqqgfkK8/wC1HF71t2CWSqI8FtotJtkKCbpJI3E45ciKThWqfxXWuMqBiVcXHK7AxHiCkbiY5CT0qSkrqgqJ6gthSsD58gKE9oitvT3N7BQbbrJPOVIAHmTOKFdhuNXbrOLl3vELP3Z2bH8Jkz5LEQCScik7fJZDWXu2kKNvUu6lgrABkk8wDkfLpNUnCMlqQVadMwHY/QWBeS6PC1vcwDvvc+Hb4EQDd7Rz0o9qb9u+fBZu3JEku1y2gMsqhlUzll2yfMUN0nDTZ1gg+FpZdg8VtCwBKqeZElfduPSiGiREuL9mGILhmuMykMl8tMD2n8anywDyFLcFJ2xjbZSRrhOxrpUAwPq67ipZdyLgtg5GcysdcQcG4kzMbL3HuXEfctwMdrIu3wkAgEe1Mg846UZN4d8qSB41AW0gRlNs3DAHmDgn9LHSs7o7Zu3jcUhALkcysxnZAycRM4k5yaZF01Qua6XfsahtY3kP20w6k+lMikNdQ4wjX6he/UTNULvQILccmqlrU3LbFrbFCV2sQYlfI1M5qq37qq1ZZbCcQv3bgG+47ZPNm8wfP0qhr13SGJPvJPLlVq8ZHxqu4mhpRa2HuIdoC9lra2om3s3FpIxExt/fVK1x24AALSQAAPGf/GqYGKjAoOKYVJov3OO3v/12+X4nP7qaON3vw2x/jNU4pIqvKh7F+bOqsuvxu/8A8L/Cxx/iqXh/HL9u2iKUhFgShJgeZ3ZNDSKULirKKRRybM5d0ME56k/MzSJpRRW7ZzUYsVA2VPq48hUtrSL+EfKrluxU9uxRBZoeD7E+1LuRatqQUSVRWtkXELCSXlhOPCNvnVO1xGRbFm/cth3e7d8WbbH2bRuGEhiMSBBNUGuaoFe6v90FGAixJHIv+L3HB6iobKXxb7sXVCY3Duk8UEsC5+9BMieVKcGaY5opbmls2lN2w7ltQHtOqBvGLbTufvgB4p3rBgdPIUOv3L1q+TYthrdqdrDf3Xdkhs+KPCzc+cj0qhct6hiD9YIxtgIgkTMGBn4+tJr01Fy0bT6lykg7QtpRg7sbVEZzFTlsizxNHpuKC00aljLr3/2Ze4G7wmO72SNpZWYe8cs1he2WrW7qe9XaA9tGAVlfb7QCsVAAaAJHSevOiVnS3lRbf1m7tVgyr4fCVO4FSROCSYmM8qF8U4Sbjl2dmJ5kwJ+CgCo4SDHPBO0P7F3XGqBtRu7t5B6rjcB6+XL3itvpuMWbx23X+zdGJAgPbKeMPcCCVI9iZ/OsJw7g219wd1MESrMpg8xIPLFEzw8syMXuSggHe0xMxM8pzUWNglni32Cmh4GtxrJAFtCu9vHJcgg7AB7JjcRnpkAipb2kvpb1LASrXfHag3u8toYNwEzIJn2swvM0LOhnm1w9cu/z586avDlAMFuv3m6486nKB/JNFd1tm6lt0suCjWnF2+Bs2j7zMphj4ABPIgGABmnxDVu9w2rS2rtru1KNbYEWx3kNemNwboVnl5g0IfhasoVpIEfeaPlMU7R8PW3cDKIIgzn/AF0o8tg569j0FLtSG+B1oD9dmq97WGn2Y0hnaPVMjF7FoXCw8QLbQDEbuWcAYHl61lDrr7swvgw0ggDAnyHUj1rSh6h1CiJ5HofI9DSXijbdDo5GkkDezzb0ZGKlgQluSdwBDk7do3Qp8fPmKEjV3U+zY5V/94WBQ+ywBJ8IIMH0nlNOs6O4jqwKnawOQRPmJHKeVF21M3LLskG2TBQqzQZkeJQCJzEYlgCJEZeVM3rND3EvJqiLis4VWAtpaQrdnA2IM7gpXk+YBJwJoVe4PdEFVa4pxKo3tZlI5yIP51b0+vuGe8a7bHeAxZtoTCgwzPO6fTM9alucZ7uWDtdAdp3o1u94xBJflcHPHSenSrg/VF1kj6MucJunUrYZ7pDWtQkyCQzBgykhR+Ekbuh9qZBr2F2rw83UtMl2xdItnUpuQkMm2QVZgxJ5H73XkZWvbN4JkcvOmQBI8v7VWLh1F5bWwsblwvbLbhdS4FKShJWZVoGDIGMiRGk1l07kuJ3e0IwTZsMkbdxkbiSBOepNEu2Ie1rr1y0CHdSWXJFy2EQd4sGQykHly2BhEGpOGWFuzqUO0hbIhodQWuSCYAAChiCP0QephWT1LxNVwZu74hpbS+BAl0kYlme2xAbrA2sc0a7eITatjazKbm1wN0bSpyxB8MGCCZzQfgxS3rLe/YkWlumXUwVV7TMT+lvFT9tuPo6Jash7p3hmKStvaAfCzcmkxge/0pkItwaSFznGMt2ZjXs1v6tduIVNttrFCGLbGKXNwIkSUxPmfKk1K+Lvbam7buBXdN2x1gBjcViYjwwSevwqhxGxqLyqrFba5Ztvia4xMlmJiOuPWrOn4adm25du3FxCsx2wOkDEY5VZcPN99hcuLgu24uquhNxYrbut4LVsMLjJaaNz7jI35PjMeziu0d9d6paGy0hD72Qs7uQVeGMRIPtR0xFTW9Gi5VQD7s/Hzp4TPKmxwJPuInxbapIIBgeRrqqqlSrNaDIUWNRRXV1Ah2yo7lsV1dUCiE2xUbWxXV1AsSC2Kb3Yrq6oA7uxTltiurqhB3dCnG0K6uogZVe0Kj7oV1dQLDltinqgrq6oQeopIpa6oAdTGGaWuqEHAVBeXNdXVCHWlzVhRXV1REOiljnXV1Qg4ikIrq6oQmFIRXV1EA7aKY9oRXV1QhEujTyqG5oV9fnXV1QJG2mA86b9XBwZOa6uqEY4aBGgFQRPWDWisaVQPDuX9VmX8jSV1GgJgziWjLXVuG7e3KAAd5MAEEYM9QPlT+C6Uiy1nvLmyCIlfZLbtshZiST/ACpK6hoj7F+ZPtYc4ZoLavIXJGSckxykmiOtQRXV1EqUTZHlVq3pl8q6uqFTm0yzyqs9hZ5V1dUIRsgppWurqgEf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xMSEhUSExMVFRUWFRgVFhgVGRYVFhgXGBgdFxgWFRgYHSggGBolIBUdITIhJSorLi4uGh82ODMsNygtLisBCgoKDg0OGhAQGzUlICYuMC0tLS0tLS0tLS0tLy0tLS0tLS01LS0tLS0tLS0tLS0tLS0tLS0tLS0tLS0tLS0tLf/AABEIAIQBfgMBIgACEQEDEQH/xAAcAAABBQEBAQAAAAAAAAAAAAAFAQIDBAYABwj/xABIEAACAQMCAwUEBgYHCAEFAAABAhEAAyEEEgUxQQYTIlFhMnGBkQcUI0JSsWJyocHR4SQzc4KSsvAVQ2Oio7PS8TUWFyVTwv/EABkBAAIDAQAAAAAAAAAAAAAAAAEDAAIEBf/EACsRAAICAQIFAwQCAwAAAAAAAAABAhEDEiEEEyIxMkFRcSNCgfAU0TNSYf/aAAwDAQACEQMRAD8A9Fmumo5pZpplsfNITTZpJqEsdSE0k101CWcaaa40lEqdSUtIagBrU2nGm1CC11ITQXtR2jTQojtbe5vbaAm0RAkklqjdESbdINEVR4lxaxp1DXrqoDykyT5wBk0As/SFproC2lui6Y8NwLzOIUgkMan4z2cGpAF3RMGH+8OoS209eSnHpVXL2GLHv1Bbg3GrGrkWH3lckbWDAecEcqu6pxb2954NzBFLSAWPJZ5Sa8M41qBZ1TLZFy0LTBdtu4xPhHR1gtJ6nzr12zxzSNYU3u8ZzbXeC52745c85oRm2WnjSDBrqH2OMWbrN3TgIm0PcuELbViYZVY/1jDGI6waLDTj2Q4LrAIIK5PlI61a0KcWQ0hppakDVYpZJSimg0s1AjgaUGmzXTQCPpRUc0s1CEldTAaUuBzMe+oQdS0ldUDY6a4GmzSTUohJNLNRk0F4j2jt2sbWnyPh/ZzoMIX14YoQjlGb2WEGIyTB5+XxoLw3jN+23d6xAVmFv2x4D/ar9330N03baxcYrcPdsMDmVj0PnM0R0HanTh8XFYRDAmA09M0C5p5pGYAEkwAJJPIAdTXmvBOKBFuK3EblpRdcW02gt3Uyhh/ZEdPSk7ScTttY8PEL10lgGQ7VVl64XnyqWSjc6bi4uNuQBrY5mYZvd5D8/SirKIDKdyNyJ5j9FvUVgeH9qdNsC2yxgAezt+cmKvafi10sCrhLeCyrksQZyxEAe4VAGtNJQy3xleqxP4SD/CiKNInPxwaIBaaadTDUIIabNKaaaJUWa6ajDUu6oCySaWlv6c90zq0EKTkA8hP7qdrES2Bl2LHaCu3JKyCekUpZU3SGvG0rYykqThG10G7LBip6cmip9PZVkUkSZYE/q3Nv5VWOeMuxZ4ZLuU66odBd/pD2mBYSACThTJEEeRjn6Vd7td9yRy7uP7ykGPiJqfyFtsTkvffsVyaaWps4pJp4gU0lLSGoQpPqWfULprYglN73CPCoIbYi+dxip9wE+VAb2utXZ099bbANO64CV3DErBEkecij+vW5BNoAmOUwfQhhyIkj3E1mO1HFrPcMgsjS6gRAuiECxkqRPuHT1qkmmNgUu0PC+GW071rp7xINtbQRSWHLmxO2fOsxxPtM7xtdhJHXzP8AOinCeA/XdMt69d04JJXcdlu54cZKLJ+NAe1vA00Xdm3cW4GmWUswUjlMgZqq27DH1Omb7QdmdKG77vdM1wiWLpeunIyDLgfsrz/tssaxkssGXasd0ptpuzIUEnbiOtS9h9XavXXta0bre0sCeYIPIgkCK0XHOK8KFi5ZtW2VtvgaVAVhyO0DlUatATcZGm4JY0tzR2U1uy5cRMlktMo92ARjrM86xh4rqbjtptBduOl282nsscRgEgPJOBnJwB51L9G/ELN25suLZtXVUsboWCVwCMfez8a19zX8Ot2rmkXUMitucXFCqbV6IDIVMyeUelFgV3uHgpACnJAAJPMkCJNKDWY7ADUtYd9Re77c/g8XeFQBkM3ST93pWo7s+RpikmjPKLUmjgaeDTdh8jTth8jRtASYs11IEPkalsWwTBJB6AdfPNVlNRVstGLk6QwU8L/r+dWxaUCAMeuT6gk8h7vWqF+5tkA5OB1zz+NJhm17IbPFoVsuWrKGJ3ZHIYHxPOk4mqRKgDZk+773xAz8KGNqjBG716R8RUmm4hAEw2M4yfxATyBpM8eS77jI5MdUS2WxHl+XSnlqqaYgFkmdkAHqbbDdbY/Ax7wanrVilaM8lTHlqSaZNLTCtjw1RX7CXMOisP0gD+dPpRQCZrir2rVy4rW9KSVLoWA3KAIK7SNuDEYkknGJqjwtrL2t9y5dsXHnxlmW2CJ2sgUbAGOCD+ExV/tc7sVtGytxWD91tc97vjLFMQB8ZqhxfhcadUFp7Ljuw7XCgBgEbFYGHI3bsgRPOs8rtm+Ci4q/UM8F4Rp75Y3hcunakPdLgtgywB+6SMdKXivA9IiFls7SrJlS0gbhMD3U/s4533QGsm2oti13JldgkeLrv6kHzq1xu6Vtll2yHQ+I7V9se03QetMXYzy8gHq7SFG3ay690L3id0ysYkju+7QbTOMkYM9KZYFjV2rf2NsX2kbg7WhIjcxCcwOe33kRVThPDFF66rs/dlx3ZtBmDMrh1kJLAQMZ8q7sy9rvmC2WuOS5YuUUogOGEzBAJ3CJHrSk2anFV8G14bpQttCUVX2iQM7T+GTkxynrFXDUOmUhQpERjnu5EgGes86kmnrsYpdzmNNNcTTSasVs40hNNLVGz1CrY6lptKKgCUXht2k4yIPLl/Cqt/WKCdxMYIwYx++qus0wcnzEEHykQZgZGKof7MnmxxgCeXurDPO4zdJGyOFSh3Ddu7GBIyeXKevxqK/q1A6nrAz69OpoTqLLk4JEgbv1gIBIPQgCus6VwQ24jz6Y8o/f7qk8zi9vwSGKLW/5Ly6gXGIXOF9M5Me/FXbGnJHMftn5R/qKD6NWB3Z8TEnHXkBj0H7TRtVJjbA6Z5A/6iqZeInF0Wx4INNnKtB+1O8W0KXTbUOO8IIUlOoUmIPxo0DWY+kQ/wBGXP8AvRPr4WOflW7J4MzYvNAy7xzxJas3ObncytdYqoEmWb2wJOZztnFS/wC0UslBcv6lmdCR4y8Zj+rIJyQVB6wxGIJDcGvd1YdtwnNwAAtErsUbgPCWPhgny9a63bNo3ALgDhFuOz7tzuMsm4KSohp8yQPPGHUzoaUEbmps6hVtNc1IuMxIVG2P1IEsFDbpIAn8I9aCcU4VpkKhr1+4CCVYQRg+bxzwfjRHi4VS63Lu5RcRV3mbygLvN1SMbvFHOCPdVzgmja9u090q5tsyEsGkIQIuCep9kE59nymirboDpKxvZDslbdWuq13ujgBzslpB3LtPLET60Y4p2U0uwbk3sxCou5pLnlEnEc56AUd+s2V8HeIqos7Qw8KjEkDIFC+AcRGp1N99jKtgi1bVhB67n97QPgBWtVFUZJdTsj0HZnT2zsa2veIBJWQGHR1np+RBob2p7L2XK39gIWBcmSQn4hGcZn59KN9q9V3RsvuKku4UwDLbZCGSMGI+VR6LtFYeBuKvsDMpB8M4hiBEyeXrUck9mRKS6kY3Rdk9OL7ot1PHLWwiMyhF3cgxIZTAknyPnV6zprVt3S3etbtytbH1VCxRh7AAEHJBx0nNUu1OgW0xv6e4GsuCrKj7jbJwVABwh8uhmpLuvs6hIdou7VhnGyGwZVlmRuBkGMNIyKyybTo1Rpqw7oNbaso3d6gKu9JPcWwxVB9qwSMieZ+7XHjV7CfW03s0L/RRu2DxM+0GMqRGYwcYoYbVzebIvqZzveypbeRu2BpMmceWfOokv2bI3s6Pfhi5P2u5ucAiQomFjBI3EmIFDUw6UE+Lceu2yEGrthoBM6WYGcETMnB/kYDdH2sKrF2+rtnxJp9qgQNsruk5BmCMH0oKnDLl5RdvXhAtAzlnCeogCBu5ycso5kVZ7nSG4qL3OxhJYuQyzBgkt7Y2wIMeMzEGhqkTTEPnjN0qjW7hu7ifZsKAASdqZaQ8A8zHhPKYoV2k7ZNp2t7W3jvFYwoXwRJEgnxRnA6x60KbgrHxWrilGPh3E2zGYycN5GDg+hBOe4mJVI/Ef8p6VNTezA4o9lu6xdqtbIIYBp/LAx8etCeIaqQQfh76FcCuhdNaAkgW1AnngYpQ5ZvFgR7810sGKMYo5GfJKUmWtNrjvg4YjHqKg1eoYHcvLqKq6rTyQxzHUeQyPdUl32Q7GB5U6UUKjJhHT8R2tbc/d+zf9QmV/wALE/4q0Tmcjkax9kB8H2SIPnB61peGMdmxo32ibVyOW5fvD0YEMPRhWZzUXRpinJWWTThTTSCrgJKUU0U4UAmYTR6fvNVevMq3EvF7ZLAuqBcEIRkbiTgHkOoNXtHc3ouywbrIo7vvWVyoPUXGyQRlmicwOeK1viLPqbym2gt2gyF5XvAG3S6hh9puONoHUDM1Bp7OmD2XZb1u4GJFq5ANwyU2guQqoCcoPTpFZ/g3NNrf92JeyNk23voeasPEJ2P4mG9AeSnPyq/2ism5p3QEAuVWTyG5wJPpmu4cbjOdwQHu0UBOkFvCYEAgYgT7zT+Mkiw+JPh8J6+ISPjV1VUKk25WMW4ttAjqbF1QfZUshAHdrcSMQY3CQDjPqI4pw+49o6w3na6QifZrgBm2P7P4lO7bzyR1FTaprC98291J2Dux42twAhVgm9QpPIiDJNQE27N2wF05ZHt7VVSBuO3d3tq2XyTvIO/J2xzFUbvuPimt1++6Ndo7bpbRLj73VQHblJ9R5+frNSk0P4IuyxbVtwbbLB/akkk7se11j161aOpQc3Ue8gfnTotUZJrqZJNNY041G1WFsaTUZp7UyiVZJNdNNpahBqL9p6lenof51ZS3Ik46R8fTnVIvF6167h+yan7/AMU458+eAen5VyuIX1HR0cD6ELf06dRPqDn+NB+IahbLBWDXJWQS0RmOQFScc1Bk7eYMYPQ5rMaziUHKl3JgRn1NIU5pUmO0Qbto0lnjdrk/gUjBIkAz1jkPhVvT8ZtsdvskgkEZ/L5g1grbXrzkHbaXEl8mP0QMfOhX+0hbLoJba2DI5eWMf+6pTZfZHpOp7Q2rZMyVA9oZE/w6TVHiOzX6VAW2ncGaMkFZDAe/dj3157qeKM6leQqPgnF2ts8NA2xnMCfWtcs+VxaERwwTTRseI8KtrYdbc2xsMgNhyMqXnmd0e8Y5RQWz2hci46vdG5FmCF23yNg7wlSABtJB5ZHmYD6jijtMzHQk/uohwTVaeSz2SWVPaQ4YTMXADJkkefSlQcoLfcc6bCfEOM7+9S3cfZuQyP6oWWABYypIi4J5yTPpTtNrO+S/c3XNjT4QoAa3ZQc4kiSYMdPUYzobeO9vu21boLW2G20RJhfswfvEqRzADelOva7vytmw7KF3tLLsBAWAFFuSAdzwsCN1aNxZFp9TtJa14AWkDmIDblBn2gCBz8q9I7H61Lj3mtkxCTKhTgtGBOACB8Kxmm4dZsAi5ctu+wOm8EIRkeGGyD0JHQGINabsVdty/d7PEilgkwCCVAIPUgAmMZ+NWwqpFM3iXe2hdhZ7twjrcZgxiB4DOT7OJM+lZjV6mzp7biw6lyFk5ZwfvMWyNwgnBwXjmJoz9IbkWEIx9qBjGCpBHurM9nNMLhcm2GgKE3Egd5vWI6NzAIPRulHN5Aw+JZXgjM5vah0AZ5uFSCSWIJ9kQklozHXoCanPCLBNxQVUIpJcXQwwI9ZkkE4EbT8WAtffPjR7jratghQzLuVLl0oBiQ3WTnpUv1MOtpTp1IIZiEVku2xbEPvP4pyJwaVQ0qai3q7Skl2KBYLKwkDeJWT4xDbSR6r0NQcC0wa5udQbYVg27AkoYAIOG6j3Vd0V1mi1dXeLln7NvvAIMq2QJVTMnIheldpClnVNbXcsFXQXIZSFQtDKfvE4BGVyOdCg2Ta1y7PvINq26W2toygXGG0t4hAIGOvQDoSLT6O73bWgtrd3i2ggRChLHerhwZ2R059c1Ta+FDpFtyl/vQCuHF0RhDB2gtED8iTRMam2FY/YlBetKWFuLeUgtG7xMp5Njb1o0AHW3aw8pix3xU2yQ20sQA6nODsGZPsiZ51T7UcNCmwFt7NzuLkEkB5aQOigcgAenuJsavUp3d4BbSl2WwotgoNwPidAc7YIMx971xH2suAKhDINzqFFmdj92NpZ594Kx0iZ6RAfYl7IcQn7FuQkLPv5VoLmgLHFYjh11Evd5t3YMKxEFiIyOojNeg8GQbmsk5BxPL1E/onEitcc+jZmHJg1bopanTNGD4Tz86RLG0efStCvDjugqeuZ8I65+Y5VFc4asnM9J9P0aZ/IT2EciS3BvC7aBhuUTPs5zOByzRfXKbd9Ln3boFtz03oCbbH3qCnwWrmgsqowoGIMATjrPMzUus0veoyGMqAGiCGB3K/pDAGK588v1LN+PF9OimaVar6a/uA3DacgjyYGCvwIIqwK6OOWqJikqY5EBdFYBlZoIPL2SfzFFPqFgfcYfqvc/LdQi48NbP8AxF/eP30ftakenwrBxbrJ+Dbw3h+TD/SVwPSjStqgLnehrSK4uv4Rv6CYGJ6Viuyug+u6mzpbuo1BtQxA38tiMwgxI5V6D9KrKeHsRGb1r/NWE+jFv/yVn9W7/wBpqrGT0NmpJUb7VfR3abP1zVg/2hP76GXPo3KmV4hqOfUnz85rfPdqpeuZA9RSnlkL0IzfCvo4s2pP1vVeIhjtcpJ5ySMk5Oai4t2M0Ols39Sn1g3FRn3G/ckmZPXrNbW03gX9UflQntYs6LUjzsv+U/uqLLL3LJKzC9htet7Um0yEp3LEB7l25BUrBhnI5E9K3qWUU+G2in0VQfnFeV/RxcjXL62rg/5Z/dXqlxvSq5m9ReaSexTS8W3E/jYfJiP3VxNRaU4P67/5jTia6+Lwj8I5GR9T+RCaaWpGNRk00U2WBTqbTgKBYq6ow9snluifKYz6UTa0F6D4mTgRJHQ1Q1OnLlQPxTziB51PqgRBk8pzOesD1rmcUvqG/hvAFcYsTLTyOfKSP21jddbGeWByPL5V6PrbAZYiPDjHnyrzvi1rb5HyMGT6Z6UiCGZHRrj2XsBQN98CBjeSAYmBuBis1xTsjpLAVh3o3vDF3+7BY9OeK3RtmDzyPdy6++s12qPeNYSMeNjHPAC5+ddNY4L0Oe8uR+oCPZzSnxIWKESCLmM4gyOdNs9ktKMncBkkm4Zx0x19Kk0ihQMgMjHBwCP9ExTdVqu83HnjaAMkkmAZ/EZ/ZS+XHVQ3mz0WEeF9mdHetBntS+Q2244EgxgA4kUQ/wDpnRW0YpYiFJ8TXGAMGPaaDTOyyG2Lls80cHlOCgOPjR9bBZYPKD5deYIpuiK9BPMn7s+fn3DDklgOp3c84MnnM/GtFo7ncacsAguqG6S53sDbEZ3HkwmML5DIvU2VNkXQpDHbyMjbtOeuZHXyq/pmJ0pKblAbcqxuU3LUN7XMAjcTB6DpNZaOlYQseDed9triBGZrhXcROxkTecBZXPPlGK1vZ+V1F9WfeV2oWIRWYjMsq+zz5GsvY4pAuMrSHh0+ztvNx4XYd/Iqqkkes/hrQ8Nvg370FSABsKhSCuDO9fbzOTnFWx+RTK+kt9t7G/TgAAkOInzg8vWsr2dugbgxUFd0i6PCofbbJUcw4kz6KBjnWw4toLmqtqlsCQ6vJI5KZ+B8j050H0nYbV23Z0uoCwYSw3naxkyT1MZPXPnV8kG5WimOaUdwfo3UiyrLaJQtpzuLQrK+7vDtgjC7geWRnBFEWa21u2DbtQy6jYCbypgyQkHd4+s/CptV2Sud7vBVWY7SubgcGRtKsSTiBMjlNUtRwW8r7LWle+1sqS1ti6BhIA2s/MeWQZHOlOLQ3WmVLN9N2nVbaAm699QWgC1AIEnPiyBjJXqOdHiWre3dQq4DJvKqJYWxcAja7ZaVb4RjEUe4L2Pu+N3t3EubRuF6AwBPtALhlJET6EYFTavsC91zcZ8mJggSQoE4XmY6edFYm1sR5YruCrBt6hVfvFS+tvBViHDqYBKkwR94gZhzExFI1m74UuWtMLl0EKWZ1IDGNrIuBLTywTyol/8Abf8A4h+f8v21fTsY8AG4rYgFhJjaFEwMgDImc0eSwc2IFsaZUbvtSyLdFyBuIRFUYQIojI9roAoWZJihmuunVKG3Itu1dYKoDFtpEhQxEEcgJIyxPM50lz6PlZi7XJJMnmM+Ufuq5f7GBk2Fwq7i0KNo8TbiBGRMDHkoHSosTA8sTGWkD3AwBMET0JSeYHlXoLWosi9bgm3cZ8AwVYjvI/P4VStdjlU7u8M8vvHyOPF0I/ZRvSWmtggurAkkjbznn97lTFD3EyntsE+H6tbibucnOfhy6HFN1k4xyEfwPpXnzX30es7qTAZWQyTNtzK4+Y+Br0Y3AUP7OsfKsavHMd5xKtp4gge/+Zq2FG7pMe8x555CfSqIbmPLnVqzcERyMwfOP/fWmZo/cimKX2g/iKbXLD7+T6XFEN812t8GqWy0gGrGvt702j2o3Ln7w5D45X4mhfDr4mOjCR8v4flTeGyegviIb2TcUfagPk6fnVyzf99UeNj7E/rJ+dSW7kHGTWXjn9RfH9jeG8PyDPpMuTw4/wBta/M1jPoy/wDkbX6l3/tNWw+k3/48/wBtaP7aw/0cvHEbHqLg+dp6GP8Axs1Lse4s1D7jeNfeKnmqT/1g94/OksXYVsnwL7hQ/j6zpr487Nz/ACmrenb7NfdVLjD/AGN3+yuf5TQvsWPKPo7uRr7Pqt0f9Jv4V6tqDg+6vIOwR/p+n/vj/pNXrWqHhPuNXz+Refco8PaUn9N/8xqcmqfB2m1/ff8AzGrj12cPhH4Rx8vk/kjY1HTmpppohltRThXAU4VUcQakwAfJhnypWaQGPUCInHXPlUl5kAJf2evPHrim2kVT4WDLAIOSMnkT0rncWuqzbw3YsXfZYkzg+kEdPdXnXHOTTy5jkT/6xW81LmGbzBIgYzMkDmeVYDjVyA0gRsPp8J/hmkY1ZfKz0MSTQDiihtUFIwlmTz5s5P8A/I+FHdpI9r7tZ60Z1F8zyK2/P2Vk/taunJ0mYFu0RXtCGMnmRB/dPrTLXDFUgiMGQOk+dFLjCeXSuS4J5fKs1u6s0pdN0U+HqV1JE4eyGM5koxHx9oVpLc4x/r31m9Ydt2w/6TWyekOs/mtaC2nIbjyjHKtMeyM0vJnhCeGyDIHt5Wd32m4hTOIxB9CIjq3hGv7pwSzBYYQBuiYOAT5gVzMbha2rKEEEzO2QYmYxEwfRamXS2rasHZS4iA8qdpHNV3e0PagjqOtZXdnRQZsLbMvYuqiBQWUru3MPZm2fZY5HhnIxANFuBXGDFibfiT2ba7Nu1oIIjmZn5edAtPpVJ3aa6qMF3OFLbAZkDcScDAyInb5irfAbjreZHbdttgCDgDwxtj0ijj8imTxZu+ynGEu37mnAYXLak/olRtyD/eGDWrfSXDyGPePn/Ksd2S4YlvUfW1LEvbZGXEEkr4genscq23+0v0f29fLlzp0nOxMVCgJxGzqLau9soGwm65nYJyVA6maHfUNV7Nux3phWcs6WzuYYMHzHyo5rNU9yUCCZDKCTLsv3V5DpnrHQ0A1mufUsz201ahDtudzkd4AAVO1WwABHvNYM0bncl+/tGiL6di7wrTahXhx3V/LBWfvbZs4EbgJmdxijdvStn2R4iMTAjoPShXZ2wBaOoN5wUZ1ufWJJVYxMhSuM5HWrtriDESIyZyCuD1gmR5wc0zCpb6Ss3GlZcOlPmOVRnTHzFQnWHzHl05+Xv9KYdY3mP9fvrRWUXcCdtOfP9n5006b1qA61vP8AKmnVt+L8qrpy+5NUCx9U8zUd/SwrGThSeQEkDr8qhOrP4jUVzUmCCxjlz6Ry9R61HDL/ALE1Q9gR270BbT29So8VkLujn3bRn+62fcWojw/WB0BXAKiYAJBI6e+jqWVa2EYAqyBWHQqVgivPuCB9PduaR8taMKxJAKEyjRGSRGarxGP7g45Vsaq64Uz5zOeR5ATSrqNvmZIBiBg9ZPlFUlYRnlGOcCPP40iPz90enr8KrjlqjTBNU7QXBWeY588wI5YJ9qBPOg+uXu7pI+99op5ZPtrHmCfkwqZdYcLAInAP8J6UmrIuWyB/WJ4x1aM7gPQjp5qKUnokMa1xO45fB0xccpQ/8wruE3ySXPLp/P50F4pqf6HdT9JGX/Gsx+dU+z966COe085wB86nF7yUv+f2DB40FfpLcHhzEcu+tH5vFYf6OxPEtP73P/Setj9I18HhtwCDD2TPl9qv8ayf0Y6S82us3Raud0N4a5sbuxNtgPHEcyBjzoYd8bo09ke0saH3j4wfUVZ1t5bYBJweR/dVK3c3sI85rM5JbFdLCOmP2a+6oNeJt3B523H/ACmrNhYRfdTeIoBauN5W3J9200UgnifYW5Gv0x/Sb/tsK9b1rQp91eRdhlnX6Uebn/ttXr+ssAiJWRnn+dMzrqLz7grgaxaP9pc/zmr7VBoU2qZ6ux+ZnFTNXXw/44/COPl8n8kT1HNOc1ETThDZbGsTzPyNO+uJ5n5GhgFLIqaUHWy9qdcgRiMwJgg5rvrpQ7EUZhoHUcuQHKhepvqFI5yCMVf4DeRi5VtzfV2mcEbXWAR90+nvrNxCW1q0aMLbunTE1PEGUEMgXdyw3uAUVk+0KW0UtcMDrGek9OWK23aEZsk8hdM+Ud8v/lWR7VadQGEEr3i8+qnw1l1xi2lEfODpNtmwskQMjkPlHOs1we7KM8f1l13+BMD34FFGuFbLMYxbJHLmF6R0oLwu0RZtgx7I5/OtU5UjPBamX7jEGM8qRGJIwaQKYEzHWJyKcBnH8p8xSNO5o1uqKvGrhW1ux9m9tvkwBx8a0qOJEEZrNa/TFrTr5o3TrGPyopwq5vtWmH3lU9cj3+hp8HaM2RUzxu621SE2yXKY5k72yeeQCZPrNSaFTu8LoW70Kzna1wlxG4K2YBBx161Df1G0sQxlLzsFgEe2ytnnyyPfUul4iFxuxvWPAvss0sSxypAMT0+cqaN6kqLtu20gqVV2ZwrAqDC+Ei4qk4Zl6jGZ5US4fcDMlyAGa2RgqMKYIKqMHdPwj0oZ/tG2WXxWsXTJ2oIUGVcMDlSPjOYmKm0HEUgMWTxXLj8oInwgE/3Z9OVCK6gT8WbDhur1NqCmwq0hRcnacbjtZQYeOSEyelSWO0GruXGtzYQQNjBXdXnmqncJYExtE5B8qdo+57tNM24i8iOzInebNzERcO7AmCGUSsifVXa47fV2V1RFUXnt4XcDPdIoIjd1IMiRTnJilGNCWLutu3zZLW/Dt3lbZOw48O7fll5kDIjr0aLWq3uzat7ZJJOyLYMYDsNxBPrmnNoglu5dvsLUXLZUFmdWugDe47weIMsQoJ5DJqDS9oi73U2g702W3RLjKMZXaBLGWJxGVHKaq9+5ZQ9ULfs6lrPetqn3s1sg3e6CPg7CzEwCIMbsiPOs32l1mvsahrS6m5thWG4WQfEoOdoIPvmi9/V39Tat37yjurd0W2JLo91oycDJkRCiZrPduFVNY4t7wu1DFzdukzM780L22LxhG9y72Y1ervXSt7UXWUKD4HRT7QH4YjPOj+r4bdUgm/eKsAVhroEgncpYDLbcxHSBM4xfZzUXFuOynAtN3nIfZSoeN33siOs1sbXFFuJYspccN3uLm1iqyD9km7cWZp5HFRS9ySxq9kLrOAXxbusbr+C2rb2uXlQtzbu23ZEEHIFUdPw4ON/e3FsqPtLjXbsl4ytpC0uZKkyRgnlV/iVy735GnubF8KuCRcTvCh3swVSqrsIEECSOU1LY4S7bLV4Iy2GlgF2JsuCSV5bmHhJBgncY5UbdlUkluVLnBE3iyup3XQTuUd4wE8gxViVOQDipeEWX010vakwyrdF4+BgYBtgmZbxBlZcRE84qxdKaZbotLLDbctyPFbJMtubDnlGxj6TBFM1zyLQRraXroDObYYKbSt3pcKQSrFXgjpnOKJXY3J4l+h+3+VZHtkR3tnVhdsfYXCD0Ynu2PuYkfEVojFV9do1vW3tNgOpWfLyI9QYPwp84KSoyLJJPcF99jA9+Z5Y+HwqvqNSLcuSQADn0HUAYPPn61Bprj7drQGEhxyAceExPSc+s1Fx0KdPdxDFCJPMwJA/d5Vy49Mjc1qRI/HEUC43eBWxItuwkzEkDwnHxrk4kDc8BW4VMC2Ga23PJmPd6fOs9w24H062j3hUKQxAz4mO1QBkoGghoZQ08pMWLOkvKVtsi6iA6gMTZuqEwQSWKtzgAEnlyEVZq9xkYqJre90rWyraZSpgE2dTvPwxiorfZ3TuZS1r7eYBNwkfMuZHvFZG3pXZka53KWra7tsllJgkC47YmQFILYwBzqLiPGSbtpbd3akLua07W8s3iPhKqkCIXkMTOTUlbCkl2NZqeyPdMrXNa4sh1ZlvW7bBgrBghflzUcwa2em4rabC3LbLyGx0Me4A4rzh+KXrrWLD79jatUO871ZRJKZBlhyLKSMDlmvSbXCNOh8Fi0p8wiz8TzpuJOisi2moU+AXFPowE0+3ZWR4UHqqgfkK8/wC1HF71t2CWSqI8FtotJtkKCbpJI3E45ciKThWqfxXWuMqBiVcXHK7AxHiCkbiY5CT0qSkrqgqJ6gthSsD58gKE9oitvT3N7BQbbrJPOVIAHmTOKFdhuNXbrOLl3vELP3Z2bH8Jkz5LEQCScik7fJZDWXu2kKNvUu6lgrABkk8wDkfLpNUnCMlqQVadMwHY/QWBeS6PC1vcwDvvc+Hb4EQDd7Rz0o9qb9u+fBZu3JEku1y2gMsqhlUzll2yfMUN0nDTZ1gg+FpZdg8VtCwBKqeZElfduPSiGiREuL9mGILhmuMykMl8tMD2n8anywDyFLcFJ2xjbZSRrhOxrpUAwPq67ipZdyLgtg5GcysdcQcG4kzMbL3HuXEfctwMdrIu3wkAgEe1Mg846UZN4d8qSB41AW0gRlNs3DAHmDgn9LHSs7o7Zu3jcUhALkcysxnZAycRM4k5yaZF01Qua6XfsahtY3kP20w6k+lMikNdQ4wjX6he/UTNULvQILccmqlrU3LbFrbFCV2sQYlfI1M5qq37qq1ZZbCcQv3bgG+47ZPNm8wfP0qhr13SGJPvJPLlVq8ZHxqu4mhpRa2HuIdoC9lra2om3s3FpIxExt/fVK1x24AALSQAAPGf/GqYGKjAoOKYVJov3OO3v/12+X4nP7qaON3vw2x/jNU4pIqvKh7F+bOqsuvxu/8A8L/Cxx/iqXh/HL9u2iKUhFgShJgeZ3ZNDSKULirKKRRybM5d0ME56k/MzSJpRRW7ZzUYsVA2VPq48hUtrSL+EfKrluxU9uxRBZoeD7E+1LuRatqQUSVRWtkXELCSXlhOPCNvnVO1xGRbFm/cth3e7d8WbbH2bRuGEhiMSBBNUGuaoFe6v90FGAixJHIv+L3HB6iobKXxb7sXVCY3Duk8UEsC5+9BMieVKcGaY5opbmls2lN2w7ltQHtOqBvGLbTufvgB4p3rBgdPIUOv3L1q+TYthrdqdrDf3Xdkhs+KPCzc+cj0qhct6hiD9YIxtgIgkTMGBn4+tJr01Fy0bT6lykg7QtpRg7sbVEZzFTlsizxNHpuKC00aljLr3/2Ze4G7wmO72SNpZWYe8cs1he2WrW7qe9XaA9tGAVlfb7QCsVAAaAJHSevOiVnS3lRbf1m7tVgyr4fCVO4FSROCSYmM8qF8U4Sbjl2dmJ5kwJ+CgCo4SDHPBO0P7F3XGqBtRu7t5B6rjcB6+XL3itvpuMWbx23X+zdGJAgPbKeMPcCCVI9iZ/OsJw7g219wd1MESrMpg8xIPLFEzw8syMXuSggHe0xMxM8pzUWNglni32Cmh4GtxrJAFtCu9vHJcgg7AB7JjcRnpkAipb2kvpb1LASrXfHag3u8toYNwEzIJn2swvM0LOhnm1w9cu/z586avDlAMFuv3m6486nKB/JNFd1tm6lt0suCjWnF2+Bs2j7zMphj4ABPIgGABmnxDVu9w2rS2rtru1KNbYEWx3kNemNwboVnl5g0IfhasoVpIEfeaPlMU7R8PW3cDKIIgzn/AF0o8tg569j0FLtSG+B1oD9dmq97WGn2Y0hnaPVMjF7FoXCw8QLbQDEbuWcAYHl61lDrr7swvgw0ggDAnyHUj1rSh6h1CiJ5HofI9DSXijbdDo5GkkDezzb0ZGKlgQluSdwBDk7do3Qp8fPmKEjV3U+zY5V/94WBQ+ywBJ8IIMH0nlNOs6O4jqwKnawOQRPmJHKeVF21M3LLskG2TBQqzQZkeJQCJzEYlgCJEZeVM3rND3EvJqiLis4VWAtpaQrdnA2IM7gpXk+YBJwJoVe4PdEFVa4pxKo3tZlI5yIP51b0+vuGe8a7bHeAxZtoTCgwzPO6fTM9alucZ7uWDtdAdp3o1u94xBJflcHPHSenSrg/VF1kj6MucJunUrYZ7pDWtQkyCQzBgykhR+Ekbuh9qZBr2F2rw83UtMl2xdItnUpuQkMm2QVZgxJ5H73XkZWvbN4JkcvOmQBI8v7VWLh1F5bWwsblwvbLbhdS4FKShJWZVoGDIGMiRGk1l07kuJ3e0IwTZsMkbdxkbiSBOepNEu2Ie1rr1y0CHdSWXJFy2EQd4sGQykHly2BhEGpOGWFuzqUO0hbIhodQWuSCYAAChiCP0QephWT1LxNVwZu74hpbS+BAl0kYlme2xAbrA2sc0a7eITatjazKbm1wN0bSpyxB8MGCCZzQfgxS3rLe/YkWlumXUwVV7TMT+lvFT9tuPo6Jash7p3hmKStvaAfCzcmkxge/0pkItwaSFznGMt2ZjXs1v6tduIVNttrFCGLbGKXNwIkSUxPmfKk1K+Lvbam7buBXdN2x1gBjcViYjwwSevwqhxGxqLyqrFba5Ztvia4xMlmJiOuPWrOn4adm25du3FxCsx2wOkDEY5VZcPN99hcuLgu24uquhNxYrbut4LVsMLjJaaNz7jI35PjMeziu0d9d6paGy0hD72Qs7uQVeGMRIPtR0xFTW9Gi5VQD7s/Hzp4TPKmxwJPuInxbapIIBgeRrqqqlSrNaDIUWNRRXV1Ah2yo7lsV1dUCiE2xUbWxXV1AsSC2Kb3Yrq6oA7uxTltiurqhB3dCnG0K6uogZVe0Kj7oV1dQLDltinqgrq6oQeopIpa6oAdTGGaWuqEHAVBeXNdXVCHWlzVhRXV1REOiljnXV1Qg4ikIrq6oQmFIRXV1EA7aKY9oRXV1QhEujTyqG5oV9fnXV1QJG2mA86b9XBwZOa6uqEY4aBGgFQRPWDWisaVQPDuX9VmX8jSV1GgJgziWjLXVuG7e3KAAd5MAEEYM9QPlT+C6Uiy1nvLmyCIlfZLbtshZiST/ACpK6hoj7F+ZPtYc4ZoLavIXJGSckxykmiOtQRXV1EqUTZHlVq3pl8q6uqFTm0yzyqs9hZ5V1dUIRsgppWurqgEf/9k="/>
          <p:cNvSpPr>
            <a:spLocks noChangeAspect="1" noChangeArrowheads="1"/>
          </p:cNvSpPr>
          <p:nvPr/>
        </p:nvSpPr>
        <p:spPr bwMode="auto">
          <a:xfrm>
            <a:off x="296863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http://www.printworkshop.ru/images/products/boxes/box_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724" y="160338"/>
            <a:ext cx="6936247" cy="2404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://www.gastronomiaycia.com/wp-content/uploads/2012/05/cajas_cupcakes_personaliz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188" y="2219973"/>
            <a:ext cx="3439616" cy="26370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masterpodelok.com/uploads/posts/2013-07-22/115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311" r="52757" b="5763"/>
          <a:stretch/>
        </p:blipFill>
        <p:spPr bwMode="auto">
          <a:xfrm rot="489081">
            <a:off x="153671" y="-90887"/>
            <a:ext cx="2124712" cy="23189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tutdizain.ru/uploads/posts/2012-12/1354793325_tutdizain.ru_241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t="12041" b="7147"/>
          <a:stretch/>
        </p:blipFill>
        <p:spPr bwMode="auto">
          <a:xfrm>
            <a:off x="1435430" y="4427999"/>
            <a:ext cx="4802986" cy="2413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D:\Дизайн і оформлення\Діти\діти спорт\0_93b9b_829dad6f_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416" y="3223556"/>
            <a:ext cx="3059832" cy="346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www.stroy-union.ru/l1219239/images/photocat/466x/37285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45">
            <a:off x="183232" y="1800533"/>
            <a:ext cx="2693301" cy="3075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Дизайн і оформлення\картинки шкільні\__20130309_19531663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1529882" cy="275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5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996252" y="390229"/>
            <a:ext cx="8229600" cy="1143000"/>
          </a:xfrm>
        </p:spPr>
        <p:txBody>
          <a:bodyPr/>
          <a:lstStyle/>
          <a:p>
            <a:r>
              <a:rPr lang="uk-UA" sz="4400" dirty="0" smtClean="0"/>
              <a:t> </a:t>
            </a:r>
            <a:r>
              <a:rPr lang="uk-UA" sz="2800" i="1" dirty="0">
                <a:solidFill>
                  <a:srgbClr val="005000"/>
                </a:solidFill>
                <a:latin typeface="a_Assuan" pitchFamily="18" charset="-52"/>
              </a:rPr>
              <a:t>В</a:t>
            </a:r>
            <a:r>
              <a:rPr lang="ru-RU" sz="2800" i="1" dirty="0" err="1" smtClean="0">
                <a:solidFill>
                  <a:srgbClr val="005000"/>
                </a:solidFill>
                <a:latin typeface="a_Assuan" pitchFamily="18" charset="-52"/>
              </a:rPr>
              <a:t>иріб</a:t>
            </a:r>
            <a:r>
              <a:rPr lang="ru-RU" sz="2800" i="1" dirty="0" smtClean="0">
                <a:solidFill>
                  <a:srgbClr val="005000"/>
                </a:solidFill>
                <a:latin typeface="a_Assuan" pitchFamily="18" charset="-52"/>
              </a:rPr>
              <a:t> повинен </a:t>
            </a:r>
            <a:r>
              <a:rPr lang="ru-RU" sz="2800" i="1" dirty="0" err="1" smtClean="0">
                <a:solidFill>
                  <a:srgbClr val="005000"/>
                </a:solidFill>
                <a:latin typeface="a_Assuan" pitchFamily="18" charset="-52"/>
              </a:rPr>
              <a:t>відповідати</a:t>
            </a:r>
            <a:r>
              <a:rPr lang="ru-RU" sz="2800" i="1" dirty="0" smtClean="0">
                <a:solidFill>
                  <a:srgbClr val="005000"/>
                </a:solidFill>
                <a:latin typeface="a_Assuan" pitchFamily="18" charset="-52"/>
              </a:rPr>
              <a:t/>
            </a:r>
            <a:br>
              <a:rPr lang="ru-RU" sz="2800" i="1" dirty="0" smtClean="0">
                <a:solidFill>
                  <a:srgbClr val="005000"/>
                </a:solidFill>
                <a:latin typeface="a_Assuan" pitchFamily="18" charset="-52"/>
              </a:rPr>
            </a:br>
            <a:r>
              <a:rPr lang="ru-RU" sz="2800" i="1" dirty="0" smtClean="0">
                <a:solidFill>
                  <a:srgbClr val="005000"/>
                </a:solidFill>
                <a:latin typeface="a_Assuan" pitchFamily="18" charset="-52"/>
              </a:rPr>
              <a:t>таким  </a:t>
            </a:r>
            <a:r>
              <a:rPr lang="ru-RU" sz="2800" i="1" dirty="0" err="1" smtClean="0">
                <a:solidFill>
                  <a:srgbClr val="005000"/>
                </a:solidFill>
                <a:latin typeface="a_Assuan" pitchFamily="18" charset="-52"/>
              </a:rPr>
              <a:t>вимогам</a:t>
            </a:r>
            <a:r>
              <a:rPr lang="ru-RU" sz="2800" i="1" dirty="0" smtClean="0">
                <a:solidFill>
                  <a:srgbClr val="005000"/>
                </a:solidFill>
                <a:latin typeface="a_Assuan" pitchFamily="18" charset="-52"/>
              </a:rPr>
              <a:t>:</a:t>
            </a:r>
            <a:r>
              <a:rPr lang="ru-RU" sz="2000" dirty="0"/>
              <a:t/>
            </a:r>
            <a:br>
              <a:rPr lang="ru-RU" sz="2000" dirty="0"/>
            </a:br>
            <a:endParaRPr lang="en-US" sz="2800" dirty="0"/>
          </a:p>
        </p:txBody>
      </p:sp>
      <p:grpSp>
        <p:nvGrpSpPr>
          <p:cNvPr id="98358" name="Group 54"/>
          <p:cNvGrpSpPr>
            <a:grpSpLocks/>
          </p:cNvGrpSpPr>
          <p:nvPr/>
        </p:nvGrpSpPr>
        <p:grpSpPr bwMode="auto">
          <a:xfrm>
            <a:off x="-1609" y="942438"/>
            <a:ext cx="1958853" cy="2956551"/>
            <a:chOff x="905" y="1104"/>
            <a:chExt cx="1316" cy="2688"/>
          </a:xfrm>
        </p:grpSpPr>
        <p:sp>
          <p:nvSpPr>
            <p:cNvPr id="98308" name="AutoShape 4"/>
            <p:cNvSpPr>
              <a:spLocks noChangeArrowheads="1"/>
            </p:cNvSpPr>
            <p:nvPr/>
          </p:nvSpPr>
          <p:spPr bwMode="gray">
            <a:xfrm>
              <a:off x="1008" y="2112"/>
              <a:ext cx="1008" cy="1680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rgbClr val="6699FF">
                    <a:gamma/>
                    <a:shade val="57647"/>
                    <a:invGamma/>
                  </a:srgbClr>
                </a:gs>
                <a:gs pos="100000">
                  <a:srgbClr val="6699FF"/>
                </a:gs>
              </a:gsLst>
              <a:lin ang="5400000" scaled="1"/>
            </a:gradFill>
            <a:ln>
              <a:noFill/>
            </a:ln>
            <a:effectLst>
              <a:prstShdw prst="shdw12">
                <a:srgbClr val="000000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1" name="Text Box 7"/>
            <p:cNvSpPr txBox="1">
              <a:spLocks noChangeArrowheads="1"/>
            </p:cNvSpPr>
            <p:nvPr/>
          </p:nvSpPr>
          <p:spPr bwMode="gray">
            <a:xfrm>
              <a:off x="960" y="2559"/>
              <a:ext cx="1075" cy="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dirty="0">
                  <a:solidFill>
                    <a:srgbClr val="FFFFFF"/>
                  </a:solidFill>
                </a:rPr>
                <a:t> </a:t>
              </a:r>
              <a:r>
                <a:rPr lang="uk-UA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виріб має </a:t>
              </a:r>
              <a:r>
                <a:rPr lang="uk-UA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бути</a:t>
              </a:r>
            </a:p>
            <a:p>
              <a:r>
                <a:rPr lang="uk-UA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декоративним</a:t>
              </a:r>
              <a:endParaRPr lang="en-US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337" name="AutoShape 33"/>
            <p:cNvSpPr>
              <a:spLocks noChangeArrowheads="1"/>
            </p:cNvSpPr>
            <p:nvPr/>
          </p:nvSpPr>
          <p:spPr bwMode="gray">
            <a:xfrm>
              <a:off x="960" y="1104"/>
              <a:ext cx="1104" cy="1296"/>
            </a:xfrm>
            <a:prstGeom prst="roundRect">
              <a:avLst>
                <a:gd name="adj" fmla="val 17509"/>
              </a:avLst>
            </a:prstGeom>
            <a:solidFill>
              <a:srgbClr val="4E91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38" name="AutoShape 34"/>
            <p:cNvSpPr>
              <a:spLocks noChangeArrowheads="1"/>
            </p:cNvSpPr>
            <p:nvPr/>
          </p:nvSpPr>
          <p:spPr bwMode="gray">
            <a:xfrm>
              <a:off x="986" y="2044"/>
              <a:ext cx="1056" cy="32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4E91D4">
                    <a:gamma/>
                    <a:tint val="6078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39" name="AutoShape 35"/>
            <p:cNvSpPr>
              <a:spLocks noChangeArrowheads="1"/>
            </p:cNvSpPr>
            <p:nvPr/>
          </p:nvSpPr>
          <p:spPr bwMode="gray">
            <a:xfrm>
              <a:off x="986" y="1118"/>
              <a:ext cx="1056" cy="321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4E91D4">
                    <a:gamma/>
                    <a:tint val="27451"/>
                    <a:invGamma/>
                  </a:srgbClr>
                </a:gs>
                <a:gs pos="100000">
                  <a:srgbClr val="4E91D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40" name="Text Box 36"/>
            <p:cNvSpPr txBox="1">
              <a:spLocks noChangeArrowheads="1"/>
            </p:cNvSpPr>
            <p:nvPr/>
          </p:nvSpPr>
          <p:spPr bwMode="gray">
            <a:xfrm>
              <a:off x="905" y="1315"/>
              <a:ext cx="1316" cy="6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sz="16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функціональним</a:t>
              </a:r>
              <a:r>
                <a:rPr lang="uk-UA" sz="16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 </a:t>
              </a:r>
              <a:r>
                <a:rPr lang="uk-UA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8351" name="AutoShape 47"/>
            <p:cNvSpPr>
              <a:spLocks noChangeArrowheads="1"/>
            </p:cNvSpPr>
            <p:nvPr/>
          </p:nvSpPr>
          <p:spPr bwMode="gray">
            <a:xfrm flipV="1">
              <a:off x="1077" y="3582"/>
              <a:ext cx="864" cy="14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6699FF">
                    <a:gamma/>
                    <a:tint val="45490"/>
                    <a:invGamma/>
                  </a:srgbClr>
                </a:gs>
                <a:gs pos="100000">
                  <a:srgbClr val="6699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8360" name="Group 56"/>
          <p:cNvGrpSpPr>
            <a:grpSpLocks/>
          </p:cNvGrpSpPr>
          <p:nvPr/>
        </p:nvGrpSpPr>
        <p:grpSpPr bwMode="auto">
          <a:xfrm>
            <a:off x="3306865" y="1654169"/>
            <a:ext cx="2776950" cy="4489639"/>
            <a:chOff x="3664" y="1536"/>
            <a:chExt cx="1391" cy="2562"/>
          </a:xfrm>
        </p:grpSpPr>
        <p:sp>
          <p:nvSpPr>
            <p:cNvPr id="98318" name="AutoShape 14"/>
            <p:cNvSpPr>
              <a:spLocks noChangeArrowheads="1"/>
            </p:cNvSpPr>
            <p:nvPr/>
          </p:nvSpPr>
          <p:spPr bwMode="gray">
            <a:xfrm>
              <a:off x="3856" y="2400"/>
              <a:ext cx="1008" cy="1684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rgbClr val="E8C518">
                    <a:gamma/>
                    <a:shade val="46275"/>
                    <a:invGamma/>
                  </a:srgbClr>
                </a:gs>
                <a:gs pos="100000">
                  <a:srgbClr val="E8C518"/>
                </a:gs>
              </a:gsLst>
              <a:lin ang="5400000" scaled="1"/>
            </a:gradFill>
            <a:ln>
              <a:noFill/>
            </a:ln>
            <a:effectLst>
              <a:prstShdw prst="shdw11">
                <a:srgbClr val="000000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21" name="Text Box 17"/>
            <p:cNvSpPr txBox="1">
              <a:spLocks noChangeArrowheads="1"/>
            </p:cNvSpPr>
            <p:nvPr/>
          </p:nvSpPr>
          <p:spPr bwMode="gray">
            <a:xfrm>
              <a:off x="3664" y="2708"/>
              <a:ext cx="1391" cy="1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не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надто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складний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у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виготовленні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;</a:t>
              </a:r>
            </a:p>
            <a:p>
              <a:pPr algn="ctr"/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методи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обробки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–</a:t>
              </a: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раціональні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;</a:t>
              </a:r>
            </a:p>
            <a:p>
              <a:pPr algn="ctr"/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матеріали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–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легкі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обробці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;</a:t>
              </a:r>
            </a:p>
            <a:p>
              <a:pPr algn="ctr"/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інструменти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– 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правильно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підібрані</a:t>
              </a:r>
              <a:r>
                <a:rPr lang="ru-RU" dirty="0">
                  <a:solidFill>
                    <a:srgbClr val="FFFFFF"/>
                  </a:solidFill>
                </a:rPr>
                <a:t>.</a:t>
              </a:r>
              <a:r>
                <a:rPr lang="uk-UA" dirty="0" smtClean="0">
                  <a:solidFill>
                    <a:srgbClr val="FFFFFF"/>
                  </a:solidFill>
                </a:rPr>
                <a:t> 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98346" name="AutoShape 42"/>
            <p:cNvSpPr>
              <a:spLocks noChangeArrowheads="1"/>
            </p:cNvSpPr>
            <p:nvPr/>
          </p:nvSpPr>
          <p:spPr bwMode="gray">
            <a:xfrm>
              <a:off x="3817" y="1536"/>
              <a:ext cx="1079" cy="1198"/>
            </a:xfrm>
            <a:prstGeom prst="roundRect">
              <a:avLst>
                <a:gd name="adj" fmla="val 17509"/>
              </a:avLst>
            </a:prstGeom>
            <a:solidFill>
              <a:srgbClr val="B59F4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47" name="AutoShape 43"/>
            <p:cNvSpPr>
              <a:spLocks noChangeArrowheads="1"/>
            </p:cNvSpPr>
            <p:nvPr/>
          </p:nvSpPr>
          <p:spPr bwMode="gray">
            <a:xfrm>
              <a:off x="3842" y="2405"/>
              <a:ext cx="1033" cy="297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B59F43"/>
                </a:gs>
                <a:gs pos="100000">
                  <a:srgbClr val="B59F43">
                    <a:gamma/>
                    <a:tint val="48627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48" name="AutoShape 44"/>
            <p:cNvSpPr>
              <a:spLocks noChangeArrowheads="1"/>
            </p:cNvSpPr>
            <p:nvPr/>
          </p:nvSpPr>
          <p:spPr bwMode="gray">
            <a:xfrm>
              <a:off x="3842" y="1549"/>
              <a:ext cx="1033" cy="2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B59F43">
                    <a:gamma/>
                    <a:tint val="24314"/>
                    <a:invGamma/>
                  </a:srgbClr>
                </a:gs>
                <a:gs pos="100000">
                  <a:srgbClr val="B59F43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50" name="Text Box 46"/>
            <p:cNvSpPr txBox="1">
              <a:spLocks noChangeArrowheads="1"/>
            </p:cNvSpPr>
            <p:nvPr/>
          </p:nvSpPr>
          <p:spPr bwMode="gray">
            <a:xfrm>
              <a:off x="3809" y="1766"/>
              <a:ext cx="967" cy="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uk-UA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технологічним</a:t>
              </a:r>
              <a:endParaRPr lang="uk-UA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endPara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98353" name="AutoShape 49"/>
            <p:cNvSpPr>
              <a:spLocks noChangeArrowheads="1"/>
            </p:cNvSpPr>
            <p:nvPr/>
          </p:nvSpPr>
          <p:spPr bwMode="gray">
            <a:xfrm flipV="1">
              <a:off x="3973" y="3954"/>
              <a:ext cx="864" cy="14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E8C518">
                    <a:gamma/>
                    <a:tint val="18039"/>
                    <a:invGamma/>
                  </a:srgbClr>
                </a:gs>
                <a:gs pos="100000">
                  <a:srgbClr val="E8C51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8359" name="Group 55"/>
          <p:cNvGrpSpPr>
            <a:grpSpLocks/>
          </p:cNvGrpSpPr>
          <p:nvPr/>
        </p:nvGrpSpPr>
        <p:grpSpPr bwMode="auto">
          <a:xfrm>
            <a:off x="1697384" y="1253235"/>
            <a:ext cx="1997728" cy="4314849"/>
            <a:chOff x="2416" y="1296"/>
            <a:chExt cx="1118" cy="2496"/>
          </a:xfrm>
        </p:grpSpPr>
        <p:sp>
          <p:nvSpPr>
            <p:cNvPr id="98313" name="AutoShape 9"/>
            <p:cNvSpPr>
              <a:spLocks noChangeArrowheads="1"/>
            </p:cNvSpPr>
            <p:nvPr/>
          </p:nvSpPr>
          <p:spPr bwMode="gray">
            <a:xfrm>
              <a:off x="2464" y="2304"/>
              <a:ext cx="1008" cy="1488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41" name="AutoShape 37"/>
            <p:cNvSpPr>
              <a:spLocks noChangeArrowheads="1"/>
            </p:cNvSpPr>
            <p:nvPr/>
          </p:nvSpPr>
          <p:spPr bwMode="gray">
            <a:xfrm>
              <a:off x="2416" y="1296"/>
              <a:ext cx="1088" cy="1248"/>
            </a:xfrm>
            <a:prstGeom prst="roundRect">
              <a:avLst>
                <a:gd name="adj" fmla="val 17509"/>
              </a:avLst>
            </a:prstGeom>
            <a:solidFill>
              <a:srgbClr val="34B03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42" name="AutoShape 38"/>
            <p:cNvSpPr>
              <a:spLocks noChangeArrowheads="1"/>
            </p:cNvSpPr>
            <p:nvPr/>
          </p:nvSpPr>
          <p:spPr bwMode="gray">
            <a:xfrm>
              <a:off x="2442" y="2202"/>
              <a:ext cx="1040" cy="31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4B034">
                    <a:alpha val="0"/>
                  </a:srgbClr>
                </a:gs>
                <a:gs pos="100000">
                  <a:srgbClr val="34B034">
                    <a:gamma/>
                    <a:tint val="4549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43" name="AutoShape 39"/>
            <p:cNvSpPr>
              <a:spLocks noChangeArrowheads="1"/>
            </p:cNvSpPr>
            <p:nvPr/>
          </p:nvSpPr>
          <p:spPr bwMode="gray">
            <a:xfrm>
              <a:off x="2442" y="1311"/>
              <a:ext cx="1040" cy="30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4B034">
                    <a:gamma/>
                    <a:tint val="15294"/>
                    <a:invGamma/>
                  </a:srgbClr>
                </a:gs>
                <a:gs pos="100000">
                  <a:srgbClr val="34B03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6" name="Text Box 12"/>
            <p:cNvSpPr txBox="1">
              <a:spLocks noChangeArrowheads="1"/>
            </p:cNvSpPr>
            <p:nvPr/>
          </p:nvSpPr>
          <p:spPr bwMode="gray">
            <a:xfrm>
              <a:off x="2416" y="2587"/>
              <a:ext cx="1118" cy="1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sz="1600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має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бути </a:t>
              </a:r>
              <a:r>
                <a:rPr lang="ru-RU" sz="16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красивим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і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сучасним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виразним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;</a:t>
              </a:r>
            </a:p>
            <a:p>
              <a:pPr algn="ctr"/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має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бути</a:t>
              </a: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приємної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кольорової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гамми</a:t>
              </a:r>
              <a:endParaRPr lang="en-US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352" name="AutoShape 48"/>
            <p:cNvSpPr>
              <a:spLocks noChangeArrowheads="1"/>
            </p:cNvSpPr>
            <p:nvPr/>
          </p:nvSpPr>
          <p:spPr bwMode="gray">
            <a:xfrm flipV="1">
              <a:off x="2544" y="3600"/>
              <a:ext cx="864" cy="14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99CC00">
                    <a:gamma/>
                    <a:tint val="3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7" name="Group 54"/>
          <p:cNvGrpSpPr>
            <a:grpSpLocks/>
          </p:cNvGrpSpPr>
          <p:nvPr/>
        </p:nvGrpSpPr>
        <p:grpSpPr bwMode="auto">
          <a:xfrm>
            <a:off x="5695536" y="2929701"/>
            <a:ext cx="1763075" cy="3447777"/>
            <a:chOff x="894" y="1104"/>
            <a:chExt cx="1170" cy="2688"/>
          </a:xfrm>
        </p:grpSpPr>
        <p:sp>
          <p:nvSpPr>
            <p:cNvPr id="28" name="AutoShape 4"/>
            <p:cNvSpPr>
              <a:spLocks noChangeArrowheads="1"/>
            </p:cNvSpPr>
            <p:nvPr/>
          </p:nvSpPr>
          <p:spPr bwMode="gray">
            <a:xfrm>
              <a:off x="1008" y="2112"/>
              <a:ext cx="1008" cy="1680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rgbClr val="6699FF">
                    <a:gamma/>
                    <a:shade val="57647"/>
                    <a:invGamma/>
                  </a:srgbClr>
                </a:gs>
                <a:gs pos="100000">
                  <a:srgbClr val="6699FF"/>
                </a:gs>
              </a:gsLst>
              <a:lin ang="5400000" scaled="1"/>
            </a:gradFill>
            <a:ln>
              <a:noFill/>
            </a:ln>
            <a:effectLst>
              <a:prstShdw prst="shdw12">
                <a:srgbClr val="000000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gray">
            <a:xfrm>
              <a:off x="1022" y="2509"/>
              <a:ext cx="869" cy="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матеріали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мають</a:t>
              </a:r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бути 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недорогі</a:t>
              </a:r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та</a:t>
              </a: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доступні</a:t>
              </a:r>
              <a:endParaRPr lang="ru-RU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AutoShape 33"/>
            <p:cNvSpPr>
              <a:spLocks noChangeArrowheads="1"/>
            </p:cNvSpPr>
            <p:nvPr/>
          </p:nvSpPr>
          <p:spPr bwMode="gray">
            <a:xfrm>
              <a:off x="960" y="1104"/>
              <a:ext cx="1104" cy="1296"/>
            </a:xfrm>
            <a:prstGeom prst="roundRect">
              <a:avLst>
                <a:gd name="adj" fmla="val 17509"/>
              </a:avLst>
            </a:prstGeom>
            <a:solidFill>
              <a:srgbClr val="4E91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34"/>
            <p:cNvSpPr>
              <a:spLocks noChangeArrowheads="1"/>
            </p:cNvSpPr>
            <p:nvPr/>
          </p:nvSpPr>
          <p:spPr bwMode="gray">
            <a:xfrm>
              <a:off x="986" y="2044"/>
              <a:ext cx="1056" cy="32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4E91D4">
                    <a:gamma/>
                    <a:tint val="6078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35"/>
            <p:cNvSpPr>
              <a:spLocks noChangeArrowheads="1"/>
            </p:cNvSpPr>
            <p:nvPr/>
          </p:nvSpPr>
          <p:spPr bwMode="gray">
            <a:xfrm>
              <a:off x="986" y="1118"/>
              <a:ext cx="1056" cy="321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4E91D4">
                    <a:gamma/>
                    <a:tint val="27451"/>
                    <a:invGamma/>
                  </a:srgbClr>
                </a:gs>
                <a:gs pos="100000">
                  <a:srgbClr val="4E91D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Text Box 36"/>
            <p:cNvSpPr txBox="1">
              <a:spLocks noChangeArrowheads="1"/>
            </p:cNvSpPr>
            <p:nvPr/>
          </p:nvSpPr>
          <p:spPr bwMode="gray">
            <a:xfrm>
              <a:off x="894" y="1349"/>
              <a:ext cx="1124" cy="5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uk-UA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економічним</a:t>
              </a:r>
              <a:endParaRPr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AutoShape 47"/>
            <p:cNvSpPr>
              <a:spLocks noChangeArrowheads="1"/>
            </p:cNvSpPr>
            <p:nvPr/>
          </p:nvSpPr>
          <p:spPr bwMode="gray">
            <a:xfrm flipV="1">
              <a:off x="1077" y="3582"/>
              <a:ext cx="864" cy="14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6699FF">
                    <a:gamma/>
                    <a:tint val="45490"/>
                    <a:invGamma/>
                  </a:srgbClr>
                </a:gs>
                <a:gs pos="100000">
                  <a:srgbClr val="6699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Group 55"/>
          <p:cNvGrpSpPr>
            <a:grpSpLocks/>
          </p:cNvGrpSpPr>
          <p:nvPr/>
        </p:nvGrpSpPr>
        <p:grpSpPr bwMode="auto">
          <a:xfrm>
            <a:off x="7347835" y="2975660"/>
            <a:ext cx="1790139" cy="3693318"/>
            <a:chOff x="2290" y="1296"/>
            <a:chExt cx="1278" cy="2496"/>
          </a:xfrm>
        </p:grpSpPr>
        <p:sp>
          <p:nvSpPr>
            <p:cNvPr id="36" name="AutoShape 9"/>
            <p:cNvSpPr>
              <a:spLocks noChangeArrowheads="1"/>
            </p:cNvSpPr>
            <p:nvPr/>
          </p:nvSpPr>
          <p:spPr bwMode="gray">
            <a:xfrm>
              <a:off x="2464" y="2304"/>
              <a:ext cx="1008" cy="1488"/>
            </a:xfrm>
            <a:prstGeom prst="roundRect">
              <a:avLst>
                <a:gd name="adj" fmla="val 7935"/>
              </a:avLst>
            </a:prstGeom>
            <a:gradFill rotWithShape="1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AutoShape 37"/>
            <p:cNvSpPr>
              <a:spLocks noChangeArrowheads="1"/>
            </p:cNvSpPr>
            <p:nvPr/>
          </p:nvSpPr>
          <p:spPr bwMode="gray">
            <a:xfrm>
              <a:off x="2416" y="1296"/>
              <a:ext cx="1088" cy="1248"/>
            </a:xfrm>
            <a:prstGeom prst="roundRect">
              <a:avLst>
                <a:gd name="adj" fmla="val 17509"/>
              </a:avLst>
            </a:prstGeom>
            <a:solidFill>
              <a:srgbClr val="34B03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AutoShape 38"/>
            <p:cNvSpPr>
              <a:spLocks noChangeArrowheads="1"/>
            </p:cNvSpPr>
            <p:nvPr/>
          </p:nvSpPr>
          <p:spPr bwMode="gray">
            <a:xfrm>
              <a:off x="2442" y="2202"/>
              <a:ext cx="1040" cy="31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4B034">
                    <a:alpha val="0"/>
                  </a:srgbClr>
                </a:gs>
                <a:gs pos="100000">
                  <a:srgbClr val="34B034">
                    <a:gamma/>
                    <a:tint val="4549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39"/>
            <p:cNvSpPr>
              <a:spLocks noChangeArrowheads="1"/>
            </p:cNvSpPr>
            <p:nvPr/>
          </p:nvSpPr>
          <p:spPr bwMode="gray">
            <a:xfrm>
              <a:off x="2442" y="1311"/>
              <a:ext cx="1040" cy="30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4B034">
                    <a:gamma/>
                    <a:tint val="15294"/>
                    <a:invGamma/>
                  </a:srgbClr>
                </a:gs>
                <a:gs pos="100000">
                  <a:srgbClr val="34B03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Text Box 12"/>
            <p:cNvSpPr txBox="1">
              <a:spLocks noChangeArrowheads="1"/>
            </p:cNvSpPr>
            <p:nvPr/>
          </p:nvSpPr>
          <p:spPr bwMode="gray">
            <a:xfrm>
              <a:off x="2513" y="2629"/>
              <a:ext cx="1040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має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бути</a:t>
              </a: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зручним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у 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6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икористанні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(невеликого </a:t>
              </a:r>
              <a:endPara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err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розміру</a:t>
              </a:r>
              <a:r>
                <a:rPr lang="ru-RU" sz="16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US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gray">
            <a:xfrm>
              <a:off x="2290" y="1654"/>
              <a:ext cx="1278" cy="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sz="4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uk-UA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ергономічним</a:t>
              </a:r>
              <a:endParaRPr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AutoShape 48"/>
            <p:cNvSpPr>
              <a:spLocks noChangeArrowheads="1"/>
            </p:cNvSpPr>
            <p:nvPr/>
          </p:nvSpPr>
          <p:spPr bwMode="gray">
            <a:xfrm flipV="1">
              <a:off x="2544" y="3600"/>
              <a:ext cx="864" cy="14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99CC00">
                    <a:gamma/>
                    <a:tint val="33333"/>
                    <a:invGamma/>
                  </a:srgbClr>
                </a:gs>
                <a:gs pos="100000">
                  <a:srgbClr val="99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4" name="Text Box 46"/>
          <p:cNvSpPr txBox="1">
            <a:spLocks noChangeArrowheads="1"/>
          </p:cNvSpPr>
          <p:nvPr/>
        </p:nvSpPr>
        <p:spPr bwMode="gray">
          <a:xfrm>
            <a:off x="1819014" y="1657050"/>
            <a:ext cx="155164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uk-UA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естетичним</a:t>
            </a:r>
            <a:endParaRPr lang="uk-UA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44" name="Picture 4" descr="D:\Дизайн і оформлення\Діти\діти школа\pupil_20(4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044" y="1049432"/>
            <a:ext cx="2661405" cy="192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D:\Дизайн і оформлення\тварини\Жабки\0_c859a_57621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341904"/>
            <a:ext cx="2620394" cy="273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39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Цветочная поляна аним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Цветочная поляна анимр</Template>
  <TotalTime>465</TotalTime>
  <Words>582</Words>
  <Application>Microsoft Office PowerPoint</Application>
  <PresentationFormat>Экран (4:3)</PresentationFormat>
  <Paragraphs>130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Цветочная поляна анимр</vt:lpstr>
      <vt:lpstr> «Виготовлення  та оздоблення  подарункової коробочки  з  використанням  різних   технік»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Виріб повинен відповідати таким  вимогам: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43</cp:revision>
  <dcterms:created xsi:type="dcterms:W3CDTF">2016-02-21T19:55:32Z</dcterms:created>
  <dcterms:modified xsi:type="dcterms:W3CDTF">2016-02-23T13:16:46Z</dcterms:modified>
</cp:coreProperties>
</file>