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57" r:id="rId3"/>
    <p:sldId id="272" r:id="rId4"/>
    <p:sldId id="258" r:id="rId5"/>
    <p:sldId id="259" r:id="rId6"/>
    <p:sldId id="260" r:id="rId7"/>
    <p:sldId id="261" r:id="rId8"/>
    <p:sldId id="271" r:id="rId9"/>
    <p:sldId id="270" r:id="rId10"/>
    <p:sldId id="262" r:id="rId11"/>
    <p:sldId id="267" r:id="rId12"/>
    <p:sldId id="269" r:id="rId13"/>
    <p:sldId id="263" r:id="rId14"/>
    <p:sldId id="268" r:id="rId15"/>
    <p:sldId id="266" r:id="rId16"/>
    <p:sldId id="265" r:id="rId17"/>
    <p:sldId id="264" r:id="rId18"/>
    <p:sldId id="275" r:id="rId19"/>
    <p:sldId id="274" r:id="rId20"/>
    <p:sldId id="279" r:id="rId21"/>
    <p:sldId id="278" r:id="rId22"/>
    <p:sldId id="280" r:id="rId23"/>
    <p:sldId id="281" r:id="rId24"/>
    <p:sldId id="283" r:id="rId25"/>
    <p:sldId id="284" r:id="rId26"/>
    <p:sldId id="282" r:id="rId27"/>
    <p:sldId id="276" r:id="rId28"/>
    <p:sldId id="277" r:id="rId29"/>
    <p:sldId id="273" r:id="rId30"/>
  </p:sldIdLst>
  <p:sldSz cx="9144000" cy="6858000" type="screen4x3"/>
  <p:notesSz cx="6877050" cy="100028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2" autoAdjust="0"/>
  </p:normalViewPr>
  <p:slideViewPr>
    <p:cSldViewPr>
      <p:cViewPr>
        <p:scale>
          <a:sx n="80" d="100"/>
          <a:sy n="80" d="100"/>
        </p:scale>
        <p:origin x="-1002" y="5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F1AFF1-CDEF-4C6B-B162-0B42C98DCB4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6FF4DE6-C7D4-4923-BF0B-167CFD47C22C}">
      <dgm:prSet phldrT="[Текст]"/>
      <dgm:spPr/>
      <dgm:t>
        <a:bodyPr/>
        <a:lstStyle/>
        <a:p>
          <a:r>
            <a:rPr lang="uk-UA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Формування та розвиток в учнів високої патріотичної свідомості, почуття вірності своїй Вітчизні, прагнення до виконання свого громадського обов'язку </a:t>
          </a:r>
          <a:endParaRPr lang="ru-RU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B675EE-A233-4A27-8FC2-FF142CA74DAB}" type="parTrans" cxnId="{5E99E948-F7D7-4080-AE28-027A0E0AB849}">
      <dgm:prSet/>
      <dgm:spPr/>
      <dgm:t>
        <a:bodyPr/>
        <a:lstStyle/>
        <a:p>
          <a:endParaRPr lang="ru-RU"/>
        </a:p>
      </dgm:t>
    </dgm:pt>
    <dgm:pt modelId="{C38957A8-A32D-40A4-AD8D-A8AF2E6660CF}" type="sibTrans" cxnId="{5E99E948-F7D7-4080-AE28-027A0E0AB849}">
      <dgm:prSet/>
      <dgm:spPr/>
      <dgm:t>
        <a:bodyPr/>
        <a:lstStyle/>
        <a:p>
          <a:endParaRPr lang="ru-RU"/>
        </a:p>
      </dgm:t>
    </dgm:pt>
    <dgm:pt modelId="{8E565C33-FA72-486F-9DFF-6590703E8FEC}">
      <dgm:prSet phldrT="[Текст]"/>
      <dgm:spPr/>
      <dgm:t>
        <a:bodyPr/>
        <a:lstStyle/>
        <a:p>
          <a:r>
            <a:rPr lang="uk-UA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Виховання патріотичних якостей  особистості відповідно до моделі «Громадянина – патріота України».</a:t>
          </a:r>
          <a:endParaRPr lang="ru-RU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25DB73-8F19-470D-9222-6DBF8E6AE08E}" type="parTrans" cxnId="{189FAACD-7BBE-4941-A0A4-C627AAA7F7B2}">
      <dgm:prSet/>
      <dgm:spPr/>
      <dgm:t>
        <a:bodyPr/>
        <a:lstStyle/>
        <a:p>
          <a:endParaRPr lang="ru-RU"/>
        </a:p>
      </dgm:t>
    </dgm:pt>
    <dgm:pt modelId="{D4D0ED58-4116-4438-BFCE-C5013408E768}" type="sibTrans" cxnId="{189FAACD-7BBE-4941-A0A4-C627AAA7F7B2}">
      <dgm:prSet/>
      <dgm:spPr/>
      <dgm:t>
        <a:bodyPr/>
        <a:lstStyle/>
        <a:p>
          <a:endParaRPr lang="ru-RU"/>
        </a:p>
      </dgm:t>
    </dgm:pt>
    <dgm:pt modelId="{10EB97E4-988A-4511-8CB3-5D04BD0C299F}" type="pres">
      <dgm:prSet presAssocID="{48F1AFF1-CDEF-4C6B-B162-0B42C98DCB4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89580D6-3B17-4E33-A4DF-673BACDC2036}" type="pres">
      <dgm:prSet presAssocID="{46FF4DE6-C7D4-4923-BF0B-167CFD47C22C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79D0CF-07A6-44E5-8A5B-09FA40E41EC3}" type="pres">
      <dgm:prSet presAssocID="{C38957A8-A32D-40A4-AD8D-A8AF2E6660CF}" presName="spacer" presStyleCnt="0"/>
      <dgm:spPr/>
    </dgm:pt>
    <dgm:pt modelId="{5EF7D477-D49F-4E6F-AE28-8014091405DB}" type="pres">
      <dgm:prSet presAssocID="{8E565C33-FA72-486F-9DFF-6590703E8FEC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5189926-3AE5-4E92-94CE-E05ECD345EFF}" type="presOf" srcId="{8E565C33-FA72-486F-9DFF-6590703E8FEC}" destId="{5EF7D477-D49F-4E6F-AE28-8014091405DB}" srcOrd="0" destOrd="0" presId="urn:microsoft.com/office/officeart/2005/8/layout/vList2"/>
    <dgm:cxn modelId="{189FAACD-7BBE-4941-A0A4-C627AAA7F7B2}" srcId="{48F1AFF1-CDEF-4C6B-B162-0B42C98DCB40}" destId="{8E565C33-FA72-486F-9DFF-6590703E8FEC}" srcOrd="1" destOrd="0" parTransId="{F025DB73-8F19-470D-9222-6DBF8E6AE08E}" sibTransId="{D4D0ED58-4116-4438-BFCE-C5013408E768}"/>
    <dgm:cxn modelId="{1CDF0694-7C7B-4651-B3B5-04966DFF965B}" type="presOf" srcId="{48F1AFF1-CDEF-4C6B-B162-0B42C98DCB40}" destId="{10EB97E4-988A-4511-8CB3-5D04BD0C299F}" srcOrd="0" destOrd="0" presId="urn:microsoft.com/office/officeart/2005/8/layout/vList2"/>
    <dgm:cxn modelId="{5E99E948-F7D7-4080-AE28-027A0E0AB849}" srcId="{48F1AFF1-CDEF-4C6B-B162-0B42C98DCB40}" destId="{46FF4DE6-C7D4-4923-BF0B-167CFD47C22C}" srcOrd="0" destOrd="0" parTransId="{62B675EE-A233-4A27-8FC2-FF142CA74DAB}" sibTransId="{C38957A8-A32D-40A4-AD8D-A8AF2E6660CF}"/>
    <dgm:cxn modelId="{E80CCC6C-6EEE-4751-BF45-A5EA396C7A69}" type="presOf" srcId="{46FF4DE6-C7D4-4923-BF0B-167CFD47C22C}" destId="{D89580D6-3B17-4E33-A4DF-673BACDC2036}" srcOrd="0" destOrd="0" presId="urn:microsoft.com/office/officeart/2005/8/layout/vList2"/>
    <dgm:cxn modelId="{72200A26-D4DC-4134-90AC-A2830B1EF2B2}" type="presParOf" srcId="{10EB97E4-988A-4511-8CB3-5D04BD0C299F}" destId="{D89580D6-3B17-4E33-A4DF-673BACDC2036}" srcOrd="0" destOrd="0" presId="urn:microsoft.com/office/officeart/2005/8/layout/vList2"/>
    <dgm:cxn modelId="{09108D97-0890-4B4A-BFFB-1A2D91252EA1}" type="presParOf" srcId="{10EB97E4-988A-4511-8CB3-5D04BD0C299F}" destId="{6279D0CF-07A6-44E5-8A5B-09FA40E41EC3}" srcOrd="1" destOrd="0" presId="urn:microsoft.com/office/officeart/2005/8/layout/vList2"/>
    <dgm:cxn modelId="{A992C4E7-1291-47B2-813C-11290599F3E0}" type="presParOf" srcId="{10EB97E4-988A-4511-8CB3-5D04BD0C299F}" destId="{5EF7D477-D49F-4E6F-AE28-8014091405D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0714B87-D65E-45A6-9572-BA73ED18F746}" type="doc">
      <dgm:prSet loTypeId="urn:microsoft.com/office/officeart/2005/8/layout/cycle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4A7B8F4-7A24-443F-ABC1-92A0A39D4FC8}">
      <dgm:prSet custT="1"/>
      <dgm:spPr/>
      <dgm:t>
        <a:bodyPr/>
        <a:lstStyle/>
        <a:p>
          <a:r>
            <a:rPr lang="uk-UA" sz="1100" dirty="0" smtClean="0">
              <a:solidFill>
                <a:srgbClr val="002060"/>
              </a:solidFill>
            </a:rPr>
            <a:t>Формування знань про історію держави, державні символи.</a:t>
          </a:r>
          <a:endParaRPr lang="ru-RU" sz="1100" dirty="0">
            <a:solidFill>
              <a:srgbClr val="002060"/>
            </a:solidFill>
          </a:endParaRPr>
        </a:p>
      </dgm:t>
    </dgm:pt>
    <dgm:pt modelId="{B5542E41-E623-404D-BD78-3EA19D15BBE8}" type="parTrans" cxnId="{2378EF36-85A4-45DE-AB2F-0FE51061119E}">
      <dgm:prSet/>
      <dgm:spPr/>
      <dgm:t>
        <a:bodyPr/>
        <a:lstStyle/>
        <a:p>
          <a:endParaRPr lang="ru-RU"/>
        </a:p>
      </dgm:t>
    </dgm:pt>
    <dgm:pt modelId="{067E259F-A428-4D77-A62B-C4745A0EE57E}" type="sibTrans" cxnId="{2378EF36-85A4-45DE-AB2F-0FE51061119E}">
      <dgm:prSet/>
      <dgm:spPr/>
      <dgm:t>
        <a:bodyPr/>
        <a:lstStyle/>
        <a:p>
          <a:endParaRPr lang="ru-RU"/>
        </a:p>
      </dgm:t>
    </dgm:pt>
    <dgm:pt modelId="{2683E79A-08B1-4DA1-8834-3B30AEA75B65}">
      <dgm:prSet custT="1"/>
      <dgm:spPr/>
      <dgm:t>
        <a:bodyPr/>
        <a:lstStyle/>
        <a:p>
          <a:r>
            <a:rPr lang="uk-UA" sz="1100" dirty="0" smtClean="0">
              <a:solidFill>
                <a:srgbClr val="002060"/>
              </a:solidFill>
            </a:rPr>
            <a:t>Краєзнавство.</a:t>
          </a:r>
          <a:endParaRPr lang="ru-RU" sz="1100" dirty="0">
            <a:solidFill>
              <a:srgbClr val="002060"/>
            </a:solidFill>
          </a:endParaRPr>
        </a:p>
      </dgm:t>
    </dgm:pt>
    <dgm:pt modelId="{72F5EACA-0043-45A7-A5A1-EC5ABDC29A8E}" type="parTrans" cxnId="{874E6DD8-A3D9-4976-88FC-A4B379F86D6C}">
      <dgm:prSet/>
      <dgm:spPr/>
      <dgm:t>
        <a:bodyPr/>
        <a:lstStyle/>
        <a:p>
          <a:endParaRPr lang="ru-RU"/>
        </a:p>
      </dgm:t>
    </dgm:pt>
    <dgm:pt modelId="{5FFE8E8A-3AE6-4B48-A5AB-92A5320778D9}" type="sibTrans" cxnId="{874E6DD8-A3D9-4976-88FC-A4B379F86D6C}">
      <dgm:prSet/>
      <dgm:spPr/>
      <dgm:t>
        <a:bodyPr/>
        <a:lstStyle/>
        <a:p>
          <a:endParaRPr lang="ru-RU"/>
        </a:p>
      </dgm:t>
    </dgm:pt>
    <dgm:pt modelId="{0C31BA00-59D8-45CF-A63B-1A4204B7A159}">
      <dgm:prSet custT="1"/>
      <dgm:spPr/>
      <dgm:t>
        <a:bodyPr/>
        <a:lstStyle/>
        <a:p>
          <a:r>
            <a:rPr lang="uk-UA" sz="1100" dirty="0" smtClean="0">
              <a:solidFill>
                <a:srgbClr val="002060"/>
              </a:solidFill>
            </a:rPr>
            <a:t>Ознайомлення з явищами суспільного життя.</a:t>
          </a:r>
          <a:endParaRPr lang="ru-RU" sz="1100" dirty="0">
            <a:solidFill>
              <a:srgbClr val="002060"/>
            </a:solidFill>
          </a:endParaRPr>
        </a:p>
      </dgm:t>
    </dgm:pt>
    <dgm:pt modelId="{69677AFE-1FC2-43E2-9F60-EEB239852DBC}" type="parTrans" cxnId="{42CB5819-5D67-4CFF-B1E5-6347526666A8}">
      <dgm:prSet/>
      <dgm:spPr/>
      <dgm:t>
        <a:bodyPr/>
        <a:lstStyle/>
        <a:p>
          <a:endParaRPr lang="ru-RU"/>
        </a:p>
      </dgm:t>
    </dgm:pt>
    <dgm:pt modelId="{CF656E1E-2371-4D5C-9FE6-99BE1C35974F}" type="sibTrans" cxnId="{42CB5819-5D67-4CFF-B1E5-6347526666A8}">
      <dgm:prSet/>
      <dgm:spPr/>
      <dgm:t>
        <a:bodyPr/>
        <a:lstStyle/>
        <a:p>
          <a:endParaRPr lang="ru-RU"/>
        </a:p>
      </dgm:t>
    </dgm:pt>
    <dgm:pt modelId="{80A00250-E2FC-4785-AF3F-E8245516C9D2}">
      <dgm:prSet custT="1"/>
      <dgm:spPr/>
      <dgm:t>
        <a:bodyPr/>
        <a:lstStyle/>
        <a:p>
          <a:r>
            <a:rPr lang="uk-UA" sz="1100" dirty="0" smtClean="0">
              <a:solidFill>
                <a:srgbClr val="002060"/>
              </a:solidFill>
            </a:rPr>
            <a:t>Формування знань про людство.</a:t>
          </a:r>
          <a:endParaRPr lang="ru-RU" sz="1100" dirty="0">
            <a:solidFill>
              <a:srgbClr val="002060"/>
            </a:solidFill>
          </a:endParaRPr>
        </a:p>
      </dgm:t>
    </dgm:pt>
    <dgm:pt modelId="{7EEB6267-B48F-4294-ACA6-644D4C1C07AB}" type="parTrans" cxnId="{6FD831CF-19F7-4188-BF6F-1A77AE9EC73E}">
      <dgm:prSet/>
      <dgm:spPr/>
      <dgm:t>
        <a:bodyPr/>
        <a:lstStyle/>
        <a:p>
          <a:endParaRPr lang="ru-RU"/>
        </a:p>
      </dgm:t>
    </dgm:pt>
    <dgm:pt modelId="{390EDB8B-8CEE-4AEA-BC29-3555E88FC796}" type="sibTrans" cxnId="{6FD831CF-19F7-4188-BF6F-1A77AE9EC73E}">
      <dgm:prSet/>
      <dgm:spPr/>
      <dgm:t>
        <a:bodyPr/>
        <a:lstStyle/>
        <a:p>
          <a:endParaRPr lang="ru-RU"/>
        </a:p>
      </dgm:t>
    </dgm:pt>
    <dgm:pt modelId="{3BD7A8CB-B815-4DB3-A66E-29FD33B56E7B}">
      <dgm:prSet custT="1"/>
      <dgm:spPr/>
      <dgm:t>
        <a:bodyPr/>
        <a:lstStyle/>
        <a:p>
          <a:r>
            <a:rPr lang="uk-UA" sz="1100" dirty="0" smtClean="0">
              <a:solidFill>
                <a:srgbClr val="002060"/>
              </a:solidFill>
            </a:rPr>
            <a:t>Формування уявлень про сім‘ю, родину,рід і родовід.</a:t>
          </a:r>
          <a:endParaRPr lang="ru-RU" sz="1100" dirty="0">
            <a:solidFill>
              <a:srgbClr val="002060"/>
            </a:solidFill>
          </a:endParaRPr>
        </a:p>
      </dgm:t>
    </dgm:pt>
    <dgm:pt modelId="{4C598288-A465-4371-809B-D92AC897AC59}" type="parTrans" cxnId="{B582B969-73E7-452E-829C-ABD7388AE67E}">
      <dgm:prSet/>
      <dgm:spPr/>
      <dgm:t>
        <a:bodyPr/>
        <a:lstStyle/>
        <a:p>
          <a:endParaRPr lang="ru-RU"/>
        </a:p>
      </dgm:t>
    </dgm:pt>
    <dgm:pt modelId="{41564CF8-057D-42FD-8A97-64E04463560D}" type="sibTrans" cxnId="{B582B969-73E7-452E-829C-ABD7388AE67E}">
      <dgm:prSet/>
      <dgm:spPr/>
      <dgm:t>
        <a:bodyPr/>
        <a:lstStyle/>
        <a:p>
          <a:endParaRPr lang="ru-RU"/>
        </a:p>
      </dgm:t>
    </dgm:pt>
    <dgm:pt modelId="{E80FD575-6B18-4CED-A615-2D60205DDBA5}">
      <dgm:prSet custT="1"/>
      <dgm:spPr/>
      <dgm:t>
        <a:bodyPr/>
        <a:lstStyle/>
        <a:p>
          <a:r>
            <a:rPr lang="uk-UA" sz="1100" dirty="0" smtClean="0">
              <a:solidFill>
                <a:srgbClr val="002060"/>
              </a:solidFill>
            </a:rPr>
            <a:t>Народознавство</a:t>
          </a:r>
          <a:endParaRPr lang="ru-RU" sz="1100" dirty="0">
            <a:solidFill>
              <a:srgbClr val="002060"/>
            </a:solidFill>
          </a:endParaRPr>
        </a:p>
      </dgm:t>
    </dgm:pt>
    <dgm:pt modelId="{3FB4A465-1627-4FA6-825B-96106E8F30FC}" type="parTrans" cxnId="{EA1839A4-6F4A-45E5-9651-559B52CCCABA}">
      <dgm:prSet/>
      <dgm:spPr/>
      <dgm:t>
        <a:bodyPr/>
        <a:lstStyle/>
        <a:p>
          <a:endParaRPr lang="ru-RU"/>
        </a:p>
      </dgm:t>
    </dgm:pt>
    <dgm:pt modelId="{389AE3D3-4EEC-4779-90EC-5ABB1A960AB8}" type="sibTrans" cxnId="{EA1839A4-6F4A-45E5-9651-559B52CCCABA}">
      <dgm:prSet/>
      <dgm:spPr/>
      <dgm:t>
        <a:bodyPr/>
        <a:lstStyle/>
        <a:p>
          <a:endParaRPr lang="ru-RU"/>
        </a:p>
      </dgm:t>
    </dgm:pt>
    <dgm:pt modelId="{6831CAFF-3E72-4347-B10E-E922035F6341}" type="pres">
      <dgm:prSet presAssocID="{F0714B87-D65E-45A6-9572-BA73ED18F74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7F38DF4-978B-430E-9B03-B067B59E146F}" type="pres">
      <dgm:prSet presAssocID="{74A7B8F4-7A24-443F-ABC1-92A0A39D4FC8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D9E2D4-2EC3-4A64-9A58-6E37CE3EB177}" type="pres">
      <dgm:prSet presAssocID="{74A7B8F4-7A24-443F-ABC1-92A0A39D4FC8}" presName="spNode" presStyleCnt="0"/>
      <dgm:spPr/>
    </dgm:pt>
    <dgm:pt modelId="{AE4EBE10-AECD-4425-B478-B7F3F964A3F7}" type="pres">
      <dgm:prSet presAssocID="{067E259F-A428-4D77-A62B-C4745A0EE57E}" presName="sibTrans" presStyleLbl="sibTrans1D1" presStyleIdx="0" presStyleCnt="6"/>
      <dgm:spPr/>
      <dgm:t>
        <a:bodyPr/>
        <a:lstStyle/>
        <a:p>
          <a:endParaRPr lang="ru-RU"/>
        </a:p>
      </dgm:t>
    </dgm:pt>
    <dgm:pt modelId="{5AB03C2B-E5D8-4317-BEB7-74A7D881F386}" type="pres">
      <dgm:prSet presAssocID="{2683E79A-08B1-4DA1-8834-3B30AEA75B65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00BAB2-6770-49D1-9985-8F019F3385FE}" type="pres">
      <dgm:prSet presAssocID="{2683E79A-08B1-4DA1-8834-3B30AEA75B65}" presName="spNode" presStyleCnt="0"/>
      <dgm:spPr/>
    </dgm:pt>
    <dgm:pt modelId="{EB8B83B7-D46A-4E2D-97F3-5E10688AF9F5}" type="pres">
      <dgm:prSet presAssocID="{5FFE8E8A-3AE6-4B48-A5AB-92A5320778D9}" presName="sibTrans" presStyleLbl="sibTrans1D1" presStyleIdx="1" presStyleCnt="6"/>
      <dgm:spPr/>
      <dgm:t>
        <a:bodyPr/>
        <a:lstStyle/>
        <a:p>
          <a:endParaRPr lang="ru-RU"/>
        </a:p>
      </dgm:t>
    </dgm:pt>
    <dgm:pt modelId="{C94DB185-6D11-4C34-BC11-F94E3E778258}" type="pres">
      <dgm:prSet presAssocID="{0C31BA00-59D8-45CF-A63B-1A4204B7A159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A46C65-F4E3-4B8B-87E7-A20AFB45DAB3}" type="pres">
      <dgm:prSet presAssocID="{0C31BA00-59D8-45CF-A63B-1A4204B7A159}" presName="spNode" presStyleCnt="0"/>
      <dgm:spPr/>
    </dgm:pt>
    <dgm:pt modelId="{956C7854-64EA-448D-8795-C5B36C18F07C}" type="pres">
      <dgm:prSet presAssocID="{CF656E1E-2371-4D5C-9FE6-99BE1C35974F}" presName="sibTrans" presStyleLbl="sibTrans1D1" presStyleIdx="2" presStyleCnt="6"/>
      <dgm:spPr/>
      <dgm:t>
        <a:bodyPr/>
        <a:lstStyle/>
        <a:p>
          <a:endParaRPr lang="ru-RU"/>
        </a:p>
      </dgm:t>
    </dgm:pt>
    <dgm:pt modelId="{E5F67B46-5F49-43DB-B51B-F68DE77499B5}" type="pres">
      <dgm:prSet presAssocID="{80A00250-E2FC-4785-AF3F-E8245516C9D2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547C9D-AE8E-40DE-8397-34E60B778F84}" type="pres">
      <dgm:prSet presAssocID="{80A00250-E2FC-4785-AF3F-E8245516C9D2}" presName="spNode" presStyleCnt="0"/>
      <dgm:spPr/>
    </dgm:pt>
    <dgm:pt modelId="{6EC0A609-B031-4049-9A71-61518FF1FF9E}" type="pres">
      <dgm:prSet presAssocID="{390EDB8B-8CEE-4AEA-BC29-3555E88FC796}" presName="sibTrans" presStyleLbl="sibTrans1D1" presStyleIdx="3" presStyleCnt="6"/>
      <dgm:spPr/>
      <dgm:t>
        <a:bodyPr/>
        <a:lstStyle/>
        <a:p>
          <a:endParaRPr lang="ru-RU"/>
        </a:p>
      </dgm:t>
    </dgm:pt>
    <dgm:pt modelId="{2CF0D35F-7636-4CB7-9F11-91C520706E92}" type="pres">
      <dgm:prSet presAssocID="{3BD7A8CB-B815-4DB3-A66E-29FD33B56E7B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081007-03AA-41C8-8473-D903778CB1B1}" type="pres">
      <dgm:prSet presAssocID="{3BD7A8CB-B815-4DB3-A66E-29FD33B56E7B}" presName="spNode" presStyleCnt="0"/>
      <dgm:spPr/>
    </dgm:pt>
    <dgm:pt modelId="{1643E5E6-E3D7-49BB-A828-205F39BE16E2}" type="pres">
      <dgm:prSet presAssocID="{41564CF8-057D-42FD-8A97-64E04463560D}" presName="sibTrans" presStyleLbl="sibTrans1D1" presStyleIdx="4" presStyleCnt="6"/>
      <dgm:spPr/>
      <dgm:t>
        <a:bodyPr/>
        <a:lstStyle/>
        <a:p>
          <a:endParaRPr lang="ru-RU"/>
        </a:p>
      </dgm:t>
    </dgm:pt>
    <dgm:pt modelId="{516DC77D-8FEB-4F9B-91AA-D7117B60BB86}" type="pres">
      <dgm:prSet presAssocID="{E80FD575-6B18-4CED-A615-2D60205DDBA5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A25FB1-4188-4CE5-ADD1-A2F4A59ACDD4}" type="pres">
      <dgm:prSet presAssocID="{E80FD575-6B18-4CED-A615-2D60205DDBA5}" presName="spNode" presStyleCnt="0"/>
      <dgm:spPr/>
    </dgm:pt>
    <dgm:pt modelId="{D4DFC73F-8E75-4227-B18F-C859C938E50F}" type="pres">
      <dgm:prSet presAssocID="{389AE3D3-4EEC-4779-90EC-5ABB1A960AB8}" presName="sibTrans" presStyleLbl="sibTrans1D1" presStyleIdx="5" presStyleCnt="6"/>
      <dgm:spPr/>
      <dgm:t>
        <a:bodyPr/>
        <a:lstStyle/>
        <a:p>
          <a:endParaRPr lang="ru-RU"/>
        </a:p>
      </dgm:t>
    </dgm:pt>
  </dgm:ptLst>
  <dgm:cxnLst>
    <dgm:cxn modelId="{6F61092E-3B0A-4362-9A47-BF3B75AA3187}" type="presOf" srcId="{74A7B8F4-7A24-443F-ABC1-92A0A39D4FC8}" destId="{17F38DF4-978B-430E-9B03-B067B59E146F}" srcOrd="0" destOrd="0" presId="urn:microsoft.com/office/officeart/2005/8/layout/cycle6"/>
    <dgm:cxn modelId="{874E6DD8-A3D9-4976-88FC-A4B379F86D6C}" srcId="{F0714B87-D65E-45A6-9572-BA73ED18F746}" destId="{2683E79A-08B1-4DA1-8834-3B30AEA75B65}" srcOrd="1" destOrd="0" parTransId="{72F5EACA-0043-45A7-A5A1-EC5ABDC29A8E}" sibTransId="{5FFE8E8A-3AE6-4B48-A5AB-92A5320778D9}"/>
    <dgm:cxn modelId="{42CB5819-5D67-4CFF-B1E5-6347526666A8}" srcId="{F0714B87-D65E-45A6-9572-BA73ED18F746}" destId="{0C31BA00-59D8-45CF-A63B-1A4204B7A159}" srcOrd="2" destOrd="0" parTransId="{69677AFE-1FC2-43E2-9F60-EEB239852DBC}" sibTransId="{CF656E1E-2371-4D5C-9FE6-99BE1C35974F}"/>
    <dgm:cxn modelId="{A7BE7555-7126-449A-9187-6C512BEA45FE}" type="presOf" srcId="{41564CF8-057D-42FD-8A97-64E04463560D}" destId="{1643E5E6-E3D7-49BB-A828-205F39BE16E2}" srcOrd="0" destOrd="0" presId="urn:microsoft.com/office/officeart/2005/8/layout/cycle6"/>
    <dgm:cxn modelId="{05D46688-FC2F-4FFC-8FA5-B61ADD39B2D0}" type="presOf" srcId="{390EDB8B-8CEE-4AEA-BC29-3555E88FC796}" destId="{6EC0A609-B031-4049-9A71-61518FF1FF9E}" srcOrd="0" destOrd="0" presId="urn:microsoft.com/office/officeart/2005/8/layout/cycle6"/>
    <dgm:cxn modelId="{B582B969-73E7-452E-829C-ABD7388AE67E}" srcId="{F0714B87-D65E-45A6-9572-BA73ED18F746}" destId="{3BD7A8CB-B815-4DB3-A66E-29FD33B56E7B}" srcOrd="4" destOrd="0" parTransId="{4C598288-A465-4371-809B-D92AC897AC59}" sibTransId="{41564CF8-057D-42FD-8A97-64E04463560D}"/>
    <dgm:cxn modelId="{3F4C7BFE-F5A7-442E-BB7B-AD543EC2D0C5}" type="presOf" srcId="{2683E79A-08B1-4DA1-8834-3B30AEA75B65}" destId="{5AB03C2B-E5D8-4317-BEB7-74A7D881F386}" srcOrd="0" destOrd="0" presId="urn:microsoft.com/office/officeart/2005/8/layout/cycle6"/>
    <dgm:cxn modelId="{D3251060-7DA6-48BF-A0AD-3DC3B549E42B}" type="presOf" srcId="{E80FD575-6B18-4CED-A615-2D60205DDBA5}" destId="{516DC77D-8FEB-4F9B-91AA-D7117B60BB86}" srcOrd="0" destOrd="0" presId="urn:microsoft.com/office/officeart/2005/8/layout/cycle6"/>
    <dgm:cxn modelId="{5972AF4E-1D5B-4F75-AAD5-4A851F81DC9A}" type="presOf" srcId="{3BD7A8CB-B815-4DB3-A66E-29FD33B56E7B}" destId="{2CF0D35F-7636-4CB7-9F11-91C520706E92}" srcOrd="0" destOrd="0" presId="urn:microsoft.com/office/officeart/2005/8/layout/cycle6"/>
    <dgm:cxn modelId="{0544D205-ADC4-40C6-8A79-AD59FB63B872}" type="presOf" srcId="{389AE3D3-4EEC-4779-90EC-5ABB1A960AB8}" destId="{D4DFC73F-8E75-4227-B18F-C859C938E50F}" srcOrd="0" destOrd="0" presId="urn:microsoft.com/office/officeart/2005/8/layout/cycle6"/>
    <dgm:cxn modelId="{B763CB2C-92DF-4E99-A9C0-996FEFDE0586}" type="presOf" srcId="{CF656E1E-2371-4D5C-9FE6-99BE1C35974F}" destId="{956C7854-64EA-448D-8795-C5B36C18F07C}" srcOrd="0" destOrd="0" presId="urn:microsoft.com/office/officeart/2005/8/layout/cycle6"/>
    <dgm:cxn modelId="{2378EF36-85A4-45DE-AB2F-0FE51061119E}" srcId="{F0714B87-D65E-45A6-9572-BA73ED18F746}" destId="{74A7B8F4-7A24-443F-ABC1-92A0A39D4FC8}" srcOrd="0" destOrd="0" parTransId="{B5542E41-E623-404D-BD78-3EA19D15BBE8}" sibTransId="{067E259F-A428-4D77-A62B-C4745A0EE57E}"/>
    <dgm:cxn modelId="{732C6F38-CE30-467A-80DF-503D72E8F5BA}" type="presOf" srcId="{80A00250-E2FC-4785-AF3F-E8245516C9D2}" destId="{E5F67B46-5F49-43DB-B51B-F68DE77499B5}" srcOrd="0" destOrd="0" presId="urn:microsoft.com/office/officeart/2005/8/layout/cycle6"/>
    <dgm:cxn modelId="{EA1839A4-6F4A-45E5-9651-559B52CCCABA}" srcId="{F0714B87-D65E-45A6-9572-BA73ED18F746}" destId="{E80FD575-6B18-4CED-A615-2D60205DDBA5}" srcOrd="5" destOrd="0" parTransId="{3FB4A465-1627-4FA6-825B-96106E8F30FC}" sibTransId="{389AE3D3-4EEC-4779-90EC-5ABB1A960AB8}"/>
    <dgm:cxn modelId="{A83B0AB1-147C-4A81-91C9-377FBB9EA1D1}" type="presOf" srcId="{F0714B87-D65E-45A6-9572-BA73ED18F746}" destId="{6831CAFF-3E72-4347-B10E-E922035F6341}" srcOrd="0" destOrd="0" presId="urn:microsoft.com/office/officeart/2005/8/layout/cycle6"/>
    <dgm:cxn modelId="{108F3584-A932-4A07-BF17-C3500453EFD1}" type="presOf" srcId="{0C31BA00-59D8-45CF-A63B-1A4204B7A159}" destId="{C94DB185-6D11-4C34-BC11-F94E3E778258}" srcOrd="0" destOrd="0" presId="urn:microsoft.com/office/officeart/2005/8/layout/cycle6"/>
    <dgm:cxn modelId="{6FD831CF-19F7-4188-BF6F-1A77AE9EC73E}" srcId="{F0714B87-D65E-45A6-9572-BA73ED18F746}" destId="{80A00250-E2FC-4785-AF3F-E8245516C9D2}" srcOrd="3" destOrd="0" parTransId="{7EEB6267-B48F-4294-ACA6-644D4C1C07AB}" sibTransId="{390EDB8B-8CEE-4AEA-BC29-3555E88FC796}"/>
    <dgm:cxn modelId="{72B90A3E-44CD-455A-9BFA-C7C3B033222E}" type="presOf" srcId="{067E259F-A428-4D77-A62B-C4745A0EE57E}" destId="{AE4EBE10-AECD-4425-B478-B7F3F964A3F7}" srcOrd="0" destOrd="0" presId="urn:microsoft.com/office/officeart/2005/8/layout/cycle6"/>
    <dgm:cxn modelId="{B04750D0-AEF6-4DC5-902A-42D5E45991F7}" type="presOf" srcId="{5FFE8E8A-3AE6-4B48-A5AB-92A5320778D9}" destId="{EB8B83B7-D46A-4E2D-97F3-5E10688AF9F5}" srcOrd="0" destOrd="0" presId="urn:microsoft.com/office/officeart/2005/8/layout/cycle6"/>
    <dgm:cxn modelId="{D08C61E7-A210-4565-865F-FCEC5AFB1FEE}" type="presParOf" srcId="{6831CAFF-3E72-4347-B10E-E922035F6341}" destId="{17F38DF4-978B-430E-9B03-B067B59E146F}" srcOrd="0" destOrd="0" presId="urn:microsoft.com/office/officeart/2005/8/layout/cycle6"/>
    <dgm:cxn modelId="{ECC647A8-8AFE-47DF-A66A-AF027D76BFBD}" type="presParOf" srcId="{6831CAFF-3E72-4347-B10E-E922035F6341}" destId="{FCD9E2D4-2EC3-4A64-9A58-6E37CE3EB177}" srcOrd="1" destOrd="0" presId="urn:microsoft.com/office/officeart/2005/8/layout/cycle6"/>
    <dgm:cxn modelId="{108F379B-6CAB-4749-BE46-A8C8322CD188}" type="presParOf" srcId="{6831CAFF-3E72-4347-B10E-E922035F6341}" destId="{AE4EBE10-AECD-4425-B478-B7F3F964A3F7}" srcOrd="2" destOrd="0" presId="urn:microsoft.com/office/officeart/2005/8/layout/cycle6"/>
    <dgm:cxn modelId="{A7522747-BBD2-4901-AB9A-D502088C8BCF}" type="presParOf" srcId="{6831CAFF-3E72-4347-B10E-E922035F6341}" destId="{5AB03C2B-E5D8-4317-BEB7-74A7D881F386}" srcOrd="3" destOrd="0" presId="urn:microsoft.com/office/officeart/2005/8/layout/cycle6"/>
    <dgm:cxn modelId="{FE91989C-AB95-43FE-A501-5961E065A645}" type="presParOf" srcId="{6831CAFF-3E72-4347-B10E-E922035F6341}" destId="{2000BAB2-6770-49D1-9985-8F019F3385FE}" srcOrd="4" destOrd="0" presId="urn:microsoft.com/office/officeart/2005/8/layout/cycle6"/>
    <dgm:cxn modelId="{7F7E3633-5DE7-4C67-916A-FC9131A28D45}" type="presParOf" srcId="{6831CAFF-3E72-4347-B10E-E922035F6341}" destId="{EB8B83B7-D46A-4E2D-97F3-5E10688AF9F5}" srcOrd="5" destOrd="0" presId="urn:microsoft.com/office/officeart/2005/8/layout/cycle6"/>
    <dgm:cxn modelId="{6A52E82C-C7BE-46BF-A99C-C5AF7E43A3EF}" type="presParOf" srcId="{6831CAFF-3E72-4347-B10E-E922035F6341}" destId="{C94DB185-6D11-4C34-BC11-F94E3E778258}" srcOrd="6" destOrd="0" presId="urn:microsoft.com/office/officeart/2005/8/layout/cycle6"/>
    <dgm:cxn modelId="{32884F68-E2A8-4487-AF6B-AC2C8C6F5A8C}" type="presParOf" srcId="{6831CAFF-3E72-4347-B10E-E922035F6341}" destId="{7CA46C65-F4E3-4B8B-87E7-A20AFB45DAB3}" srcOrd="7" destOrd="0" presId="urn:microsoft.com/office/officeart/2005/8/layout/cycle6"/>
    <dgm:cxn modelId="{C48CB993-FC42-42F9-B83D-FF8D708A709C}" type="presParOf" srcId="{6831CAFF-3E72-4347-B10E-E922035F6341}" destId="{956C7854-64EA-448D-8795-C5B36C18F07C}" srcOrd="8" destOrd="0" presId="urn:microsoft.com/office/officeart/2005/8/layout/cycle6"/>
    <dgm:cxn modelId="{889ABA91-869B-4EDF-B5A8-23A0692F727A}" type="presParOf" srcId="{6831CAFF-3E72-4347-B10E-E922035F6341}" destId="{E5F67B46-5F49-43DB-B51B-F68DE77499B5}" srcOrd="9" destOrd="0" presId="urn:microsoft.com/office/officeart/2005/8/layout/cycle6"/>
    <dgm:cxn modelId="{758F88EF-34B5-440E-9118-AEA4D8AABE58}" type="presParOf" srcId="{6831CAFF-3E72-4347-B10E-E922035F6341}" destId="{64547C9D-AE8E-40DE-8397-34E60B778F84}" srcOrd="10" destOrd="0" presId="urn:microsoft.com/office/officeart/2005/8/layout/cycle6"/>
    <dgm:cxn modelId="{01E7B787-6D5E-4618-A8EC-A232074430A0}" type="presParOf" srcId="{6831CAFF-3E72-4347-B10E-E922035F6341}" destId="{6EC0A609-B031-4049-9A71-61518FF1FF9E}" srcOrd="11" destOrd="0" presId="urn:microsoft.com/office/officeart/2005/8/layout/cycle6"/>
    <dgm:cxn modelId="{F1A28913-CCAA-40C8-82BE-DBA1186561EE}" type="presParOf" srcId="{6831CAFF-3E72-4347-B10E-E922035F6341}" destId="{2CF0D35F-7636-4CB7-9F11-91C520706E92}" srcOrd="12" destOrd="0" presId="urn:microsoft.com/office/officeart/2005/8/layout/cycle6"/>
    <dgm:cxn modelId="{BEE82D5B-557C-428F-9428-F87F2F385C5E}" type="presParOf" srcId="{6831CAFF-3E72-4347-B10E-E922035F6341}" destId="{83081007-03AA-41C8-8473-D903778CB1B1}" srcOrd="13" destOrd="0" presId="urn:microsoft.com/office/officeart/2005/8/layout/cycle6"/>
    <dgm:cxn modelId="{5DCFA3B7-2523-458B-8442-5BFBEE985541}" type="presParOf" srcId="{6831CAFF-3E72-4347-B10E-E922035F6341}" destId="{1643E5E6-E3D7-49BB-A828-205F39BE16E2}" srcOrd="14" destOrd="0" presId="urn:microsoft.com/office/officeart/2005/8/layout/cycle6"/>
    <dgm:cxn modelId="{A71CB1BF-C967-4BFF-BFE5-378C8B80D6AD}" type="presParOf" srcId="{6831CAFF-3E72-4347-B10E-E922035F6341}" destId="{516DC77D-8FEB-4F9B-91AA-D7117B60BB86}" srcOrd="15" destOrd="0" presId="urn:microsoft.com/office/officeart/2005/8/layout/cycle6"/>
    <dgm:cxn modelId="{435AF6A5-BF10-4FF9-AC84-5396D36FAA1D}" type="presParOf" srcId="{6831CAFF-3E72-4347-B10E-E922035F6341}" destId="{ADA25FB1-4188-4CE5-ADD1-A2F4A59ACDD4}" srcOrd="16" destOrd="0" presId="urn:microsoft.com/office/officeart/2005/8/layout/cycle6"/>
    <dgm:cxn modelId="{8B676501-9E9C-4AAA-8BAD-B1B1E29CC1D5}" type="presParOf" srcId="{6831CAFF-3E72-4347-B10E-E922035F6341}" destId="{D4DFC73F-8E75-4227-B18F-C859C938E50F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CE6A97C-2ACA-43B3-BC5E-A5C30219C18C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ACB1A2AC-8901-447B-8A7F-B6111B4BFE8C}">
      <dgm:prSet phldrT="[Текст]" phldr="1"/>
      <dgm:spPr/>
      <dgm:t>
        <a:bodyPr/>
        <a:lstStyle/>
        <a:p>
          <a:endParaRPr lang="ru-RU"/>
        </a:p>
      </dgm:t>
    </dgm:pt>
    <dgm:pt modelId="{CBC77DAD-69C7-4F68-B638-B4417840F402}" type="parTrans" cxnId="{10943D03-CC2E-4E94-A9FF-79263E59031B}">
      <dgm:prSet/>
      <dgm:spPr/>
      <dgm:t>
        <a:bodyPr/>
        <a:lstStyle/>
        <a:p>
          <a:endParaRPr lang="ru-RU"/>
        </a:p>
      </dgm:t>
    </dgm:pt>
    <dgm:pt modelId="{4DA79E9B-8C6A-499E-88E7-79FAD3D3C2DA}" type="sibTrans" cxnId="{10943D03-CC2E-4E94-A9FF-79263E59031B}">
      <dgm:prSet/>
      <dgm:spPr/>
      <dgm:t>
        <a:bodyPr/>
        <a:lstStyle/>
        <a:p>
          <a:endParaRPr lang="ru-RU"/>
        </a:p>
      </dgm:t>
    </dgm:pt>
    <dgm:pt modelId="{A25BF619-02A3-4916-9A09-2B46D8D432C6}">
      <dgm:prSet phldrT="[Текст]" phldr="1"/>
      <dgm:spPr/>
      <dgm:t>
        <a:bodyPr/>
        <a:lstStyle/>
        <a:p>
          <a:endParaRPr lang="ru-RU"/>
        </a:p>
      </dgm:t>
    </dgm:pt>
    <dgm:pt modelId="{7B930A33-514D-4E39-9AD5-CE8A0D6A1912}" type="parTrans" cxnId="{400DA8AE-2955-43E5-81EC-0D5A76BC259B}">
      <dgm:prSet/>
      <dgm:spPr/>
      <dgm:t>
        <a:bodyPr/>
        <a:lstStyle/>
        <a:p>
          <a:endParaRPr lang="ru-RU"/>
        </a:p>
      </dgm:t>
    </dgm:pt>
    <dgm:pt modelId="{DCFC6117-172A-4BDD-90B9-AC6F5A3C7075}" type="sibTrans" cxnId="{400DA8AE-2955-43E5-81EC-0D5A76BC259B}">
      <dgm:prSet/>
      <dgm:spPr/>
      <dgm:t>
        <a:bodyPr/>
        <a:lstStyle/>
        <a:p>
          <a:endParaRPr lang="ru-RU"/>
        </a:p>
      </dgm:t>
    </dgm:pt>
    <dgm:pt modelId="{7DEA5D7B-B9E1-4B9F-B014-8AE3C3D14C01}">
      <dgm:prSet phldrT="[Текст]" phldr="1"/>
      <dgm:spPr/>
      <dgm:t>
        <a:bodyPr/>
        <a:lstStyle/>
        <a:p>
          <a:endParaRPr lang="ru-RU"/>
        </a:p>
      </dgm:t>
    </dgm:pt>
    <dgm:pt modelId="{C928F01B-398A-4C4A-8AB0-98C3BC23FD6B}" type="parTrans" cxnId="{3E94C9B0-3D89-4937-BFDD-A2CD643629BD}">
      <dgm:prSet/>
      <dgm:spPr/>
      <dgm:t>
        <a:bodyPr/>
        <a:lstStyle/>
        <a:p>
          <a:endParaRPr lang="ru-RU"/>
        </a:p>
      </dgm:t>
    </dgm:pt>
    <dgm:pt modelId="{3119F9DC-2BBC-45F2-B02C-998DC9FDFFEC}" type="sibTrans" cxnId="{3E94C9B0-3D89-4937-BFDD-A2CD643629BD}">
      <dgm:prSet/>
      <dgm:spPr/>
      <dgm:t>
        <a:bodyPr/>
        <a:lstStyle/>
        <a:p>
          <a:endParaRPr lang="ru-RU"/>
        </a:p>
      </dgm:t>
    </dgm:pt>
    <dgm:pt modelId="{38A8E861-B3AA-4745-951D-171088AE635F}">
      <dgm:prSet phldrT="[Текст]" phldr="1"/>
      <dgm:spPr/>
      <dgm:t>
        <a:bodyPr/>
        <a:lstStyle/>
        <a:p>
          <a:endParaRPr lang="ru-RU"/>
        </a:p>
      </dgm:t>
    </dgm:pt>
    <dgm:pt modelId="{D5D867FD-7695-4DD5-9690-CD653C143CFE}" type="parTrans" cxnId="{36A1F2F1-56A6-483C-9058-7E851D5BC4A2}">
      <dgm:prSet/>
      <dgm:spPr/>
      <dgm:t>
        <a:bodyPr/>
        <a:lstStyle/>
        <a:p>
          <a:endParaRPr lang="ru-RU"/>
        </a:p>
      </dgm:t>
    </dgm:pt>
    <dgm:pt modelId="{88589B94-F07C-4181-9739-3BF1BDB1E7DE}" type="sibTrans" cxnId="{36A1F2F1-56A6-483C-9058-7E851D5BC4A2}">
      <dgm:prSet/>
      <dgm:spPr/>
      <dgm:t>
        <a:bodyPr/>
        <a:lstStyle/>
        <a:p>
          <a:endParaRPr lang="ru-RU"/>
        </a:p>
      </dgm:t>
    </dgm:pt>
    <dgm:pt modelId="{E2E45825-1202-4FD8-906A-B631FBD0F16D}">
      <dgm:prSet phldrT="[Текст]" phldr="1"/>
      <dgm:spPr/>
      <dgm:t>
        <a:bodyPr/>
        <a:lstStyle/>
        <a:p>
          <a:endParaRPr lang="ru-RU"/>
        </a:p>
      </dgm:t>
    </dgm:pt>
    <dgm:pt modelId="{02981614-8BB7-43F9-B000-EC0FABDC2A39}" type="parTrans" cxnId="{C7D5E3AA-49EA-4991-8752-A27E497FD0BA}">
      <dgm:prSet/>
      <dgm:spPr/>
      <dgm:t>
        <a:bodyPr/>
        <a:lstStyle/>
        <a:p>
          <a:endParaRPr lang="ru-RU"/>
        </a:p>
      </dgm:t>
    </dgm:pt>
    <dgm:pt modelId="{B60BE2E0-783C-4F46-A03C-28D826CE892E}" type="sibTrans" cxnId="{C7D5E3AA-49EA-4991-8752-A27E497FD0BA}">
      <dgm:prSet/>
      <dgm:spPr/>
      <dgm:t>
        <a:bodyPr/>
        <a:lstStyle/>
        <a:p>
          <a:endParaRPr lang="ru-RU"/>
        </a:p>
      </dgm:t>
    </dgm:pt>
    <dgm:pt modelId="{E10076B9-FD94-4E15-B577-34D2C043EDFF}" type="pres">
      <dgm:prSet presAssocID="{5CE6A97C-2ACA-43B3-BC5E-A5C30219C18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CED87F4-9121-472C-92FB-8A2F9A0677DC}" type="pres">
      <dgm:prSet presAssocID="{ACB1A2AC-8901-447B-8A7F-B6111B4BFE8C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740E07-5AFF-4C07-AD1B-0B60B1B3EAB0}" type="pres">
      <dgm:prSet presAssocID="{4DA79E9B-8C6A-499E-88E7-79FAD3D3C2DA}" presName="sibTrans" presStyleLbl="sibTrans2D1" presStyleIdx="0" presStyleCnt="5"/>
      <dgm:spPr/>
      <dgm:t>
        <a:bodyPr/>
        <a:lstStyle/>
        <a:p>
          <a:endParaRPr lang="ru-RU"/>
        </a:p>
      </dgm:t>
    </dgm:pt>
    <dgm:pt modelId="{B305370F-4493-4CDF-B299-C0292864F7C8}" type="pres">
      <dgm:prSet presAssocID="{4DA79E9B-8C6A-499E-88E7-79FAD3D3C2DA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305397B8-2293-4591-83D5-7A1C1D76A52F}" type="pres">
      <dgm:prSet presAssocID="{A25BF619-02A3-4916-9A09-2B46D8D432C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2577CC-DF92-401C-B915-15AB361E381A}" type="pres">
      <dgm:prSet presAssocID="{DCFC6117-172A-4BDD-90B9-AC6F5A3C7075}" presName="sibTrans" presStyleLbl="sibTrans2D1" presStyleIdx="1" presStyleCnt="5"/>
      <dgm:spPr/>
      <dgm:t>
        <a:bodyPr/>
        <a:lstStyle/>
        <a:p>
          <a:endParaRPr lang="ru-RU"/>
        </a:p>
      </dgm:t>
    </dgm:pt>
    <dgm:pt modelId="{2E6BAD8A-74AD-4631-94F5-837B1D8B3A89}" type="pres">
      <dgm:prSet presAssocID="{DCFC6117-172A-4BDD-90B9-AC6F5A3C7075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64656D5C-05AC-4C55-A942-801744BA13DC}" type="pres">
      <dgm:prSet presAssocID="{7DEA5D7B-B9E1-4B9F-B014-8AE3C3D14C0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9781DD-CBE8-4C87-9906-9CD69C8243A6}" type="pres">
      <dgm:prSet presAssocID="{3119F9DC-2BBC-45F2-B02C-998DC9FDFFEC}" presName="sibTrans" presStyleLbl="sibTrans2D1" presStyleIdx="2" presStyleCnt="5"/>
      <dgm:spPr/>
      <dgm:t>
        <a:bodyPr/>
        <a:lstStyle/>
        <a:p>
          <a:endParaRPr lang="ru-RU"/>
        </a:p>
      </dgm:t>
    </dgm:pt>
    <dgm:pt modelId="{95B73F85-F07E-4398-9D67-F958717D1962}" type="pres">
      <dgm:prSet presAssocID="{3119F9DC-2BBC-45F2-B02C-998DC9FDFFEC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97064495-B654-4970-AB4B-AE4283E51A36}" type="pres">
      <dgm:prSet presAssocID="{38A8E861-B3AA-4745-951D-171088AE635F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0348E8-42DF-4651-930C-C73B4A7DB407}" type="pres">
      <dgm:prSet presAssocID="{88589B94-F07C-4181-9739-3BF1BDB1E7DE}" presName="sibTrans" presStyleLbl="sibTrans2D1" presStyleIdx="3" presStyleCnt="5"/>
      <dgm:spPr/>
      <dgm:t>
        <a:bodyPr/>
        <a:lstStyle/>
        <a:p>
          <a:endParaRPr lang="ru-RU"/>
        </a:p>
      </dgm:t>
    </dgm:pt>
    <dgm:pt modelId="{1283002E-FA1A-4771-976F-ED848FFBD49B}" type="pres">
      <dgm:prSet presAssocID="{88589B94-F07C-4181-9739-3BF1BDB1E7DE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0B270312-8F82-468F-B376-753550279EF4}" type="pres">
      <dgm:prSet presAssocID="{E2E45825-1202-4FD8-906A-B631FBD0F16D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EDF6F1-69AA-4F1B-BFFB-CD87BAA09C55}" type="pres">
      <dgm:prSet presAssocID="{B60BE2E0-783C-4F46-A03C-28D826CE892E}" presName="sibTrans" presStyleLbl="sibTrans2D1" presStyleIdx="4" presStyleCnt="5"/>
      <dgm:spPr/>
      <dgm:t>
        <a:bodyPr/>
        <a:lstStyle/>
        <a:p>
          <a:endParaRPr lang="ru-RU"/>
        </a:p>
      </dgm:t>
    </dgm:pt>
    <dgm:pt modelId="{81FD8EB0-2803-4A3A-AC55-78D4778956A8}" type="pres">
      <dgm:prSet presAssocID="{B60BE2E0-783C-4F46-A03C-28D826CE892E}" presName="connectorText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10943D03-CC2E-4E94-A9FF-79263E59031B}" srcId="{5CE6A97C-2ACA-43B3-BC5E-A5C30219C18C}" destId="{ACB1A2AC-8901-447B-8A7F-B6111B4BFE8C}" srcOrd="0" destOrd="0" parTransId="{CBC77DAD-69C7-4F68-B638-B4417840F402}" sibTransId="{4DA79E9B-8C6A-499E-88E7-79FAD3D3C2DA}"/>
    <dgm:cxn modelId="{E6DC6CBE-024F-46B6-9040-CAB06240402C}" type="presOf" srcId="{3119F9DC-2BBC-45F2-B02C-998DC9FDFFEC}" destId="{95B73F85-F07E-4398-9D67-F958717D1962}" srcOrd="1" destOrd="0" presId="urn:microsoft.com/office/officeart/2005/8/layout/cycle2"/>
    <dgm:cxn modelId="{B81D467D-DDA8-4566-BDD5-351882E70A9F}" type="presOf" srcId="{DCFC6117-172A-4BDD-90B9-AC6F5A3C7075}" destId="{E92577CC-DF92-401C-B915-15AB361E381A}" srcOrd="0" destOrd="0" presId="urn:microsoft.com/office/officeart/2005/8/layout/cycle2"/>
    <dgm:cxn modelId="{E2CC7FDB-560E-43A5-8553-73D0337D06D9}" type="presOf" srcId="{3119F9DC-2BBC-45F2-B02C-998DC9FDFFEC}" destId="{779781DD-CBE8-4C87-9906-9CD69C8243A6}" srcOrd="0" destOrd="0" presId="urn:microsoft.com/office/officeart/2005/8/layout/cycle2"/>
    <dgm:cxn modelId="{BF5D239E-F564-4298-A057-4563D7D957F7}" type="presOf" srcId="{4DA79E9B-8C6A-499E-88E7-79FAD3D3C2DA}" destId="{B305370F-4493-4CDF-B299-C0292864F7C8}" srcOrd="1" destOrd="0" presId="urn:microsoft.com/office/officeart/2005/8/layout/cycle2"/>
    <dgm:cxn modelId="{C7D5E3AA-49EA-4991-8752-A27E497FD0BA}" srcId="{5CE6A97C-2ACA-43B3-BC5E-A5C30219C18C}" destId="{E2E45825-1202-4FD8-906A-B631FBD0F16D}" srcOrd="4" destOrd="0" parTransId="{02981614-8BB7-43F9-B000-EC0FABDC2A39}" sibTransId="{B60BE2E0-783C-4F46-A03C-28D826CE892E}"/>
    <dgm:cxn modelId="{36A1F2F1-56A6-483C-9058-7E851D5BC4A2}" srcId="{5CE6A97C-2ACA-43B3-BC5E-A5C30219C18C}" destId="{38A8E861-B3AA-4745-951D-171088AE635F}" srcOrd="3" destOrd="0" parTransId="{D5D867FD-7695-4DD5-9690-CD653C143CFE}" sibTransId="{88589B94-F07C-4181-9739-3BF1BDB1E7DE}"/>
    <dgm:cxn modelId="{E60897E7-1A06-4547-A135-71667FB3E9B9}" type="presOf" srcId="{88589B94-F07C-4181-9739-3BF1BDB1E7DE}" destId="{1283002E-FA1A-4771-976F-ED848FFBD49B}" srcOrd="1" destOrd="0" presId="urn:microsoft.com/office/officeart/2005/8/layout/cycle2"/>
    <dgm:cxn modelId="{E9A0F940-E3DB-495F-9148-CBE0BD38F359}" type="presOf" srcId="{B60BE2E0-783C-4F46-A03C-28D826CE892E}" destId="{3CEDF6F1-69AA-4F1B-BFFB-CD87BAA09C55}" srcOrd="0" destOrd="0" presId="urn:microsoft.com/office/officeart/2005/8/layout/cycle2"/>
    <dgm:cxn modelId="{76C3AF3E-2C2A-4B8A-B4AD-E880DF3C4626}" type="presOf" srcId="{ACB1A2AC-8901-447B-8A7F-B6111B4BFE8C}" destId="{1CED87F4-9121-472C-92FB-8A2F9A0677DC}" srcOrd="0" destOrd="0" presId="urn:microsoft.com/office/officeart/2005/8/layout/cycle2"/>
    <dgm:cxn modelId="{400DA8AE-2955-43E5-81EC-0D5A76BC259B}" srcId="{5CE6A97C-2ACA-43B3-BC5E-A5C30219C18C}" destId="{A25BF619-02A3-4916-9A09-2B46D8D432C6}" srcOrd="1" destOrd="0" parTransId="{7B930A33-514D-4E39-9AD5-CE8A0D6A1912}" sibTransId="{DCFC6117-172A-4BDD-90B9-AC6F5A3C7075}"/>
    <dgm:cxn modelId="{23B537A6-F613-40EB-8605-C5A5EA5A1FC4}" type="presOf" srcId="{7DEA5D7B-B9E1-4B9F-B014-8AE3C3D14C01}" destId="{64656D5C-05AC-4C55-A942-801744BA13DC}" srcOrd="0" destOrd="0" presId="urn:microsoft.com/office/officeart/2005/8/layout/cycle2"/>
    <dgm:cxn modelId="{45486417-5BEC-48CD-BC7B-D032C65A9F95}" type="presOf" srcId="{4DA79E9B-8C6A-499E-88E7-79FAD3D3C2DA}" destId="{48740E07-5AFF-4C07-AD1B-0B60B1B3EAB0}" srcOrd="0" destOrd="0" presId="urn:microsoft.com/office/officeart/2005/8/layout/cycle2"/>
    <dgm:cxn modelId="{93656089-CFB8-45A7-872F-B497E9486D8D}" type="presOf" srcId="{88589B94-F07C-4181-9739-3BF1BDB1E7DE}" destId="{2B0348E8-42DF-4651-930C-C73B4A7DB407}" srcOrd="0" destOrd="0" presId="urn:microsoft.com/office/officeart/2005/8/layout/cycle2"/>
    <dgm:cxn modelId="{4612038C-51EF-410F-A8E8-55EAF1B9ADCF}" type="presOf" srcId="{DCFC6117-172A-4BDD-90B9-AC6F5A3C7075}" destId="{2E6BAD8A-74AD-4631-94F5-837B1D8B3A89}" srcOrd="1" destOrd="0" presId="urn:microsoft.com/office/officeart/2005/8/layout/cycle2"/>
    <dgm:cxn modelId="{6B15DE2E-FAFE-4185-8D33-03D04A898063}" type="presOf" srcId="{38A8E861-B3AA-4745-951D-171088AE635F}" destId="{97064495-B654-4970-AB4B-AE4283E51A36}" srcOrd="0" destOrd="0" presId="urn:microsoft.com/office/officeart/2005/8/layout/cycle2"/>
    <dgm:cxn modelId="{F056C41B-FC8A-43D1-9A1C-330C113E1874}" type="presOf" srcId="{B60BE2E0-783C-4F46-A03C-28D826CE892E}" destId="{81FD8EB0-2803-4A3A-AC55-78D4778956A8}" srcOrd="1" destOrd="0" presId="urn:microsoft.com/office/officeart/2005/8/layout/cycle2"/>
    <dgm:cxn modelId="{CA00747B-C24F-4EC0-8AB7-D302FEE76E75}" type="presOf" srcId="{A25BF619-02A3-4916-9A09-2B46D8D432C6}" destId="{305397B8-2293-4591-83D5-7A1C1D76A52F}" srcOrd="0" destOrd="0" presId="urn:microsoft.com/office/officeart/2005/8/layout/cycle2"/>
    <dgm:cxn modelId="{44B6E814-3627-4318-AAE2-70B9105EDD09}" type="presOf" srcId="{E2E45825-1202-4FD8-906A-B631FBD0F16D}" destId="{0B270312-8F82-468F-B376-753550279EF4}" srcOrd="0" destOrd="0" presId="urn:microsoft.com/office/officeart/2005/8/layout/cycle2"/>
    <dgm:cxn modelId="{3E94C9B0-3D89-4937-BFDD-A2CD643629BD}" srcId="{5CE6A97C-2ACA-43B3-BC5E-A5C30219C18C}" destId="{7DEA5D7B-B9E1-4B9F-B014-8AE3C3D14C01}" srcOrd="2" destOrd="0" parTransId="{C928F01B-398A-4C4A-8AB0-98C3BC23FD6B}" sibTransId="{3119F9DC-2BBC-45F2-B02C-998DC9FDFFEC}"/>
    <dgm:cxn modelId="{5AAF1135-A43A-4A03-B0F9-A6D9477BF606}" type="presOf" srcId="{5CE6A97C-2ACA-43B3-BC5E-A5C30219C18C}" destId="{E10076B9-FD94-4E15-B577-34D2C043EDFF}" srcOrd="0" destOrd="0" presId="urn:microsoft.com/office/officeart/2005/8/layout/cycle2"/>
    <dgm:cxn modelId="{B978953B-F3AA-4515-B94D-BD171F71EAB1}" type="presParOf" srcId="{E10076B9-FD94-4E15-B577-34D2C043EDFF}" destId="{1CED87F4-9121-472C-92FB-8A2F9A0677DC}" srcOrd="0" destOrd="0" presId="urn:microsoft.com/office/officeart/2005/8/layout/cycle2"/>
    <dgm:cxn modelId="{25AB4332-AF7E-4B2C-98B6-9F14871C917B}" type="presParOf" srcId="{E10076B9-FD94-4E15-B577-34D2C043EDFF}" destId="{48740E07-5AFF-4C07-AD1B-0B60B1B3EAB0}" srcOrd="1" destOrd="0" presId="urn:microsoft.com/office/officeart/2005/8/layout/cycle2"/>
    <dgm:cxn modelId="{57626174-868D-4C25-A25C-A3AF20BFE52F}" type="presParOf" srcId="{48740E07-5AFF-4C07-AD1B-0B60B1B3EAB0}" destId="{B305370F-4493-4CDF-B299-C0292864F7C8}" srcOrd="0" destOrd="0" presId="urn:microsoft.com/office/officeart/2005/8/layout/cycle2"/>
    <dgm:cxn modelId="{11C170F7-420E-4D10-903A-43E863A5D51D}" type="presParOf" srcId="{E10076B9-FD94-4E15-B577-34D2C043EDFF}" destId="{305397B8-2293-4591-83D5-7A1C1D76A52F}" srcOrd="2" destOrd="0" presId="urn:microsoft.com/office/officeart/2005/8/layout/cycle2"/>
    <dgm:cxn modelId="{22FF13CD-62A6-4CAF-88F7-5A6CB6FD8D0E}" type="presParOf" srcId="{E10076B9-FD94-4E15-B577-34D2C043EDFF}" destId="{E92577CC-DF92-401C-B915-15AB361E381A}" srcOrd="3" destOrd="0" presId="urn:microsoft.com/office/officeart/2005/8/layout/cycle2"/>
    <dgm:cxn modelId="{D0A6D186-4079-4629-BB80-E72B920E007C}" type="presParOf" srcId="{E92577CC-DF92-401C-B915-15AB361E381A}" destId="{2E6BAD8A-74AD-4631-94F5-837B1D8B3A89}" srcOrd="0" destOrd="0" presId="urn:microsoft.com/office/officeart/2005/8/layout/cycle2"/>
    <dgm:cxn modelId="{30B0411A-AAAA-4C4E-A452-250A1E4026D4}" type="presParOf" srcId="{E10076B9-FD94-4E15-B577-34D2C043EDFF}" destId="{64656D5C-05AC-4C55-A942-801744BA13DC}" srcOrd="4" destOrd="0" presId="urn:microsoft.com/office/officeart/2005/8/layout/cycle2"/>
    <dgm:cxn modelId="{298E505F-2D30-4750-888F-ADF7CA85AD52}" type="presParOf" srcId="{E10076B9-FD94-4E15-B577-34D2C043EDFF}" destId="{779781DD-CBE8-4C87-9906-9CD69C8243A6}" srcOrd="5" destOrd="0" presId="urn:microsoft.com/office/officeart/2005/8/layout/cycle2"/>
    <dgm:cxn modelId="{2C5FA131-E0B5-46CE-83EF-557F86B31EF3}" type="presParOf" srcId="{779781DD-CBE8-4C87-9906-9CD69C8243A6}" destId="{95B73F85-F07E-4398-9D67-F958717D1962}" srcOrd="0" destOrd="0" presId="urn:microsoft.com/office/officeart/2005/8/layout/cycle2"/>
    <dgm:cxn modelId="{19007C06-9645-42FF-831B-7D71AB24AD34}" type="presParOf" srcId="{E10076B9-FD94-4E15-B577-34D2C043EDFF}" destId="{97064495-B654-4970-AB4B-AE4283E51A36}" srcOrd="6" destOrd="0" presId="urn:microsoft.com/office/officeart/2005/8/layout/cycle2"/>
    <dgm:cxn modelId="{DEC9F400-F2C7-44CE-8222-7A1CA3FE3077}" type="presParOf" srcId="{E10076B9-FD94-4E15-B577-34D2C043EDFF}" destId="{2B0348E8-42DF-4651-930C-C73B4A7DB407}" srcOrd="7" destOrd="0" presId="urn:microsoft.com/office/officeart/2005/8/layout/cycle2"/>
    <dgm:cxn modelId="{EAAF95B9-CFE9-409D-91FB-0F416F6A98D8}" type="presParOf" srcId="{2B0348E8-42DF-4651-930C-C73B4A7DB407}" destId="{1283002E-FA1A-4771-976F-ED848FFBD49B}" srcOrd="0" destOrd="0" presId="urn:microsoft.com/office/officeart/2005/8/layout/cycle2"/>
    <dgm:cxn modelId="{2B101D90-8325-4A75-9069-CEDA6FACA59A}" type="presParOf" srcId="{E10076B9-FD94-4E15-B577-34D2C043EDFF}" destId="{0B270312-8F82-468F-B376-753550279EF4}" srcOrd="8" destOrd="0" presId="urn:microsoft.com/office/officeart/2005/8/layout/cycle2"/>
    <dgm:cxn modelId="{6A6D1591-390A-48B1-922B-0A1E39CF6F76}" type="presParOf" srcId="{E10076B9-FD94-4E15-B577-34D2C043EDFF}" destId="{3CEDF6F1-69AA-4F1B-BFFB-CD87BAA09C55}" srcOrd="9" destOrd="0" presId="urn:microsoft.com/office/officeart/2005/8/layout/cycle2"/>
    <dgm:cxn modelId="{C50711F7-70F0-43BD-B59A-942C8834B156}" type="presParOf" srcId="{3CEDF6F1-69AA-4F1B-BFFB-CD87BAA09C55}" destId="{81FD8EB0-2803-4A3A-AC55-78D4778956A8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3F6A4FA-A0DB-44DF-A3FC-A1E4FCDFA611}" type="doc">
      <dgm:prSet loTypeId="urn:microsoft.com/office/officeart/2009/layout/CircleArrowProcess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64C792A-A2FC-4E6D-8533-A3C0AA533795}">
      <dgm:prSet phldrT="[Текст]" custT="1"/>
      <dgm:spPr/>
      <dgm:t>
        <a:bodyPr/>
        <a:lstStyle/>
        <a:p>
          <a:r>
            <a:rPr lang="uk-UA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Години спілкування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C56176-C3B3-4E85-B02E-C2AAAE40993A}" type="parTrans" cxnId="{8721A262-A0DF-452F-8014-EC7304B0869D}">
      <dgm:prSet/>
      <dgm:spPr/>
      <dgm:t>
        <a:bodyPr/>
        <a:lstStyle/>
        <a:p>
          <a:endParaRPr lang="ru-RU"/>
        </a:p>
      </dgm:t>
    </dgm:pt>
    <dgm:pt modelId="{5AC03F08-7B4F-47B4-BCEF-CB94E70DB6BF}" type="sibTrans" cxnId="{8721A262-A0DF-452F-8014-EC7304B0869D}">
      <dgm:prSet/>
      <dgm:spPr/>
      <dgm:t>
        <a:bodyPr/>
        <a:lstStyle/>
        <a:p>
          <a:endParaRPr lang="ru-RU"/>
        </a:p>
      </dgm:t>
    </dgm:pt>
    <dgm:pt modelId="{F93882BB-AA6E-420F-849D-9494DB8BA700}">
      <dgm:prSet phldrT="[Текст]" custT="1"/>
      <dgm:spPr/>
      <dgm:t>
        <a:bodyPr/>
        <a:lstStyle/>
        <a:p>
          <a:r>
            <a:rPr lang="uk-UA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Вікторини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BF68D0-13DD-4C9F-B673-DC4FB791B672}" type="parTrans" cxnId="{99997C04-420A-4531-AEFA-F408592BA4CC}">
      <dgm:prSet/>
      <dgm:spPr/>
      <dgm:t>
        <a:bodyPr/>
        <a:lstStyle/>
        <a:p>
          <a:endParaRPr lang="ru-RU"/>
        </a:p>
      </dgm:t>
    </dgm:pt>
    <dgm:pt modelId="{8DA0F8E2-475C-4CD5-9377-455318C44879}" type="sibTrans" cxnId="{99997C04-420A-4531-AEFA-F408592BA4CC}">
      <dgm:prSet/>
      <dgm:spPr/>
      <dgm:t>
        <a:bodyPr/>
        <a:lstStyle/>
        <a:p>
          <a:endParaRPr lang="ru-RU"/>
        </a:p>
      </dgm:t>
    </dgm:pt>
    <dgm:pt modelId="{4D2831A7-17CB-41AE-8FF6-768298043B71}">
      <dgm:prSet phldrT="[Текст]" custT="1"/>
      <dgm:spPr/>
      <dgm:t>
        <a:bodyPr/>
        <a:lstStyle/>
        <a:p>
          <a:r>
            <a:rPr lang="uk-UA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Уроки мужності, години пам'яті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B48381-1D26-42E3-9E27-830ED5440C88}" type="parTrans" cxnId="{9D0F31DA-914A-494B-B48D-83E03193698C}">
      <dgm:prSet/>
      <dgm:spPr/>
      <dgm:t>
        <a:bodyPr/>
        <a:lstStyle/>
        <a:p>
          <a:endParaRPr lang="ru-RU"/>
        </a:p>
      </dgm:t>
    </dgm:pt>
    <dgm:pt modelId="{F245A624-CE02-4703-90F2-4A3A68EBF8E3}" type="sibTrans" cxnId="{9D0F31DA-914A-494B-B48D-83E03193698C}">
      <dgm:prSet/>
      <dgm:spPr/>
      <dgm:t>
        <a:bodyPr/>
        <a:lstStyle/>
        <a:p>
          <a:endParaRPr lang="ru-RU"/>
        </a:p>
      </dgm:t>
    </dgm:pt>
    <dgm:pt modelId="{E316073B-9FDC-4D7E-B522-649D989AFBDB}">
      <dgm:prSet phldrT="[Текст]" custT="1"/>
      <dgm:spPr/>
      <dgm:t>
        <a:bodyPr/>
        <a:lstStyle/>
        <a:p>
          <a:r>
            <a:rPr lang="uk-UA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Бесіди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29A265-2A12-4BEB-BFAE-3B496DD2A100}" type="parTrans" cxnId="{6BFA2F94-F9F6-49B1-87E7-24E3201569F9}">
      <dgm:prSet/>
      <dgm:spPr/>
      <dgm:t>
        <a:bodyPr/>
        <a:lstStyle/>
        <a:p>
          <a:endParaRPr lang="ru-RU"/>
        </a:p>
      </dgm:t>
    </dgm:pt>
    <dgm:pt modelId="{B19C6332-991A-487F-8346-456862C9E243}" type="sibTrans" cxnId="{6BFA2F94-F9F6-49B1-87E7-24E3201569F9}">
      <dgm:prSet/>
      <dgm:spPr/>
      <dgm:t>
        <a:bodyPr/>
        <a:lstStyle/>
        <a:p>
          <a:endParaRPr lang="ru-RU"/>
        </a:p>
      </dgm:t>
    </dgm:pt>
    <dgm:pt modelId="{687E306C-7B75-463C-9242-9D8AD60FD506}">
      <dgm:prSet phldrT="[Текст]" custT="1"/>
      <dgm:spPr/>
      <dgm:t>
        <a:bodyPr/>
        <a:lstStyle/>
        <a:p>
          <a:r>
            <a:rPr lang="uk-UA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Усні журнали 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169AE6-213E-4EC6-A32D-DCEF2C04E41D}" type="parTrans" cxnId="{14CD522A-9BF0-4FA3-A4BB-E673075EBD34}">
      <dgm:prSet/>
      <dgm:spPr/>
      <dgm:t>
        <a:bodyPr/>
        <a:lstStyle/>
        <a:p>
          <a:endParaRPr lang="ru-RU"/>
        </a:p>
      </dgm:t>
    </dgm:pt>
    <dgm:pt modelId="{1E45F0E4-9AA5-4F93-AB07-775E6A28FD62}" type="sibTrans" cxnId="{14CD522A-9BF0-4FA3-A4BB-E673075EBD34}">
      <dgm:prSet/>
      <dgm:spPr/>
      <dgm:t>
        <a:bodyPr/>
        <a:lstStyle/>
        <a:p>
          <a:endParaRPr lang="ru-RU"/>
        </a:p>
      </dgm:t>
    </dgm:pt>
    <dgm:pt modelId="{14FFF1FC-C0DD-43C3-A2E6-A4DF4FE6C311}">
      <dgm:prSet phldrT="[Текст]" custT="1"/>
      <dgm:spPr/>
      <dgm:t>
        <a:bodyPr/>
        <a:lstStyle/>
        <a:p>
          <a:r>
            <a:rPr lang="uk-UA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Конкурси 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775885-0307-4FA6-8956-381CDE00E069}" type="parTrans" cxnId="{539A88AC-9B68-4313-A1A0-4AD33215EB7E}">
      <dgm:prSet/>
      <dgm:spPr/>
      <dgm:t>
        <a:bodyPr/>
        <a:lstStyle/>
        <a:p>
          <a:endParaRPr lang="ru-RU"/>
        </a:p>
      </dgm:t>
    </dgm:pt>
    <dgm:pt modelId="{4C81788A-857C-422E-8C6B-8293A4B9EE1B}" type="sibTrans" cxnId="{539A88AC-9B68-4313-A1A0-4AD33215EB7E}">
      <dgm:prSet/>
      <dgm:spPr/>
      <dgm:t>
        <a:bodyPr/>
        <a:lstStyle/>
        <a:p>
          <a:endParaRPr lang="ru-RU"/>
        </a:p>
      </dgm:t>
    </dgm:pt>
    <dgm:pt modelId="{5B69D5B8-7688-4C07-8B44-44B80DFC42A4}" type="pres">
      <dgm:prSet presAssocID="{03F6A4FA-A0DB-44DF-A3FC-A1E4FCDFA611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4A1840B-502A-4A21-895D-A776418F997C}" type="pres">
      <dgm:prSet presAssocID="{F64C792A-A2FC-4E6D-8533-A3C0AA533795}" presName="Accent1" presStyleCnt="0"/>
      <dgm:spPr/>
    </dgm:pt>
    <dgm:pt modelId="{51544BA9-2178-4C21-A0F7-5B86287246BF}" type="pres">
      <dgm:prSet presAssocID="{F64C792A-A2FC-4E6D-8533-A3C0AA533795}" presName="Accent" presStyleLbl="node1" presStyleIdx="0" presStyleCnt="6" custScaleX="136193" custScaleY="147585"/>
      <dgm:spPr/>
    </dgm:pt>
    <dgm:pt modelId="{0AFB827E-E800-43A8-9EF5-144D785EB604}" type="pres">
      <dgm:prSet presAssocID="{F64C792A-A2FC-4E6D-8533-A3C0AA533795}" presName="Parent1" presStyleLbl="revTx" presStyleIdx="0" presStyleCnt="6" custScaleX="148577" custLinFactNeighborX="317" custLinFactNeighborY="-4222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F3F3BD-837D-48B5-A620-3362F63298C7}" type="pres">
      <dgm:prSet presAssocID="{F93882BB-AA6E-420F-849D-9494DB8BA700}" presName="Accent2" presStyleCnt="0"/>
      <dgm:spPr/>
    </dgm:pt>
    <dgm:pt modelId="{2B72A8EE-7678-4A21-9B41-4DC1C6359A2F}" type="pres">
      <dgm:prSet presAssocID="{F93882BB-AA6E-420F-849D-9494DB8BA700}" presName="Accent" presStyleLbl="node1" presStyleIdx="1" presStyleCnt="6" custScaleX="128917" custScaleY="132654"/>
      <dgm:spPr/>
    </dgm:pt>
    <dgm:pt modelId="{23499E38-5AFD-4103-9818-71174F62BA38}" type="pres">
      <dgm:prSet presAssocID="{F93882BB-AA6E-420F-849D-9494DB8BA700}" presName="Parent2" presStyleLbl="revTx" presStyleIdx="1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D0216E-3356-4C80-A4C4-5FF97C407CB7}" type="pres">
      <dgm:prSet presAssocID="{4D2831A7-17CB-41AE-8FF6-768298043B71}" presName="Accent3" presStyleCnt="0"/>
      <dgm:spPr/>
    </dgm:pt>
    <dgm:pt modelId="{05477279-BFC4-49CA-940A-9A387D4D50F6}" type="pres">
      <dgm:prSet presAssocID="{4D2831A7-17CB-41AE-8FF6-768298043B71}" presName="Accent" presStyleLbl="node1" presStyleIdx="2" presStyleCnt="6" custScaleX="138371" custScaleY="116685" custLinFactNeighborX="-2510" custLinFactNeighborY="-1342"/>
      <dgm:spPr/>
    </dgm:pt>
    <dgm:pt modelId="{72A5A125-D944-40CB-A241-DFCD9E18A231}" type="pres">
      <dgm:prSet presAssocID="{4D2831A7-17CB-41AE-8FF6-768298043B71}" presName="Parent3" presStyleLbl="revTx" presStyleIdx="2" presStyleCnt="6" custScaleX="254362" custScaleY="233084" custLinFactNeighborX="5191" custLinFactNeighborY="-4267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1CBD07-91EE-4621-A30D-173DEE6EEC9D}" type="pres">
      <dgm:prSet presAssocID="{E316073B-9FDC-4D7E-B522-649D989AFBDB}" presName="Accent4" presStyleCnt="0"/>
      <dgm:spPr/>
    </dgm:pt>
    <dgm:pt modelId="{95489296-7B40-4950-848D-9CC8B35C199F}" type="pres">
      <dgm:prSet presAssocID="{E316073B-9FDC-4D7E-B522-649D989AFBDB}" presName="Accent" presStyleLbl="node1" presStyleIdx="3" presStyleCnt="6" custScaleX="133636" custScaleY="116650"/>
      <dgm:spPr/>
    </dgm:pt>
    <dgm:pt modelId="{C5D1E437-9A3E-4A25-9DDE-9360ADEDC837}" type="pres">
      <dgm:prSet presAssocID="{E316073B-9FDC-4D7E-B522-649D989AFBDB}" presName="Parent4" presStyleLbl="revTx" presStyleIdx="3" presStyleCnt="6" custScaleX="10792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7EF71C-12B7-4FC7-8A6E-1C9A623A7E5A}" type="pres">
      <dgm:prSet presAssocID="{687E306C-7B75-463C-9242-9D8AD60FD506}" presName="Accent5" presStyleCnt="0"/>
      <dgm:spPr/>
    </dgm:pt>
    <dgm:pt modelId="{F92C10D9-A42D-49D3-9165-7F1A2D6018BE}" type="pres">
      <dgm:prSet presAssocID="{687E306C-7B75-463C-9242-9D8AD60FD506}" presName="Accent" presStyleLbl="node1" presStyleIdx="4" presStyleCnt="6" custScaleX="140731" custScaleY="124496"/>
      <dgm:spPr/>
    </dgm:pt>
    <dgm:pt modelId="{DA01F63E-EA81-4CBD-A5E8-CAD4F2855F49}" type="pres">
      <dgm:prSet presAssocID="{687E306C-7B75-463C-9242-9D8AD60FD506}" presName="Parent5" presStyleLbl="revTx" presStyleIdx="4" presStyleCnt="6" custScaleX="148999" custScaleY="22151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8F9606-8A67-4BC8-A9FA-72FD38835F88}" type="pres">
      <dgm:prSet presAssocID="{14FFF1FC-C0DD-43C3-A2E6-A4DF4FE6C311}" presName="Accent6" presStyleCnt="0"/>
      <dgm:spPr/>
    </dgm:pt>
    <dgm:pt modelId="{BD1F8F32-6F4B-4776-BC34-4459048A2B44}" type="pres">
      <dgm:prSet presAssocID="{14FFF1FC-C0DD-43C3-A2E6-A4DF4FE6C311}" presName="Accent" presStyleLbl="node1" presStyleIdx="5" presStyleCnt="6" custScaleX="142320" custScaleY="121990"/>
      <dgm:spPr/>
    </dgm:pt>
    <dgm:pt modelId="{46C49749-18D4-4D91-A103-1177D8ED8BB1}" type="pres">
      <dgm:prSet presAssocID="{14FFF1FC-C0DD-43C3-A2E6-A4DF4FE6C311}" presName="Parent6" presStyleLbl="revTx" presStyleIdx="5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66BB0E8-DFBE-45D5-B8A1-6F4A7B7A045E}" type="presOf" srcId="{4D2831A7-17CB-41AE-8FF6-768298043B71}" destId="{72A5A125-D944-40CB-A241-DFCD9E18A231}" srcOrd="0" destOrd="0" presId="urn:microsoft.com/office/officeart/2009/layout/CircleArrowProcess"/>
    <dgm:cxn modelId="{99997C04-420A-4531-AEFA-F408592BA4CC}" srcId="{03F6A4FA-A0DB-44DF-A3FC-A1E4FCDFA611}" destId="{F93882BB-AA6E-420F-849D-9494DB8BA700}" srcOrd="1" destOrd="0" parTransId="{22BF68D0-13DD-4C9F-B673-DC4FB791B672}" sibTransId="{8DA0F8E2-475C-4CD5-9377-455318C44879}"/>
    <dgm:cxn modelId="{A8451E17-FB58-4326-9F58-892FEBB591AD}" type="presOf" srcId="{F64C792A-A2FC-4E6D-8533-A3C0AA533795}" destId="{0AFB827E-E800-43A8-9EF5-144D785EB604}" srcOrd="0" destOrd="0" presId="urn:microsoft.com/office/officeart/2009/layout/CircleArrowProcess"/>
    <dgm:cxn modelId="{14CD522A-9BF0-4FA3-A4BB-E673075EBD34}" srcId="{03F6A4FA-A0DB-44DF-A3FC-A1E4FCDFA611}" destId="{687E306C-7B75-463C-9242-9D8AD60FD506}" srcOrd="4" destOrd="0" parTransId="{AC169AE6-213E-4EC6-A32D-DCEF2C04E41D}" sibTransId="{1E45F0E4-9AA5-4F93-AB07-775E6A28FD62}"/>
    <dgm:cxn modelId="{539A88AC-9B68-4313-A1A0-4AD33215EB7E}" srcId="{03F6A4FA-A0DB-44DF-A3FC-A1E4FCDFA611}" destId="{14FFF1FC-C0DD-43C3-A2E6-A4DF4FE6C311}" srcOrd="5" destOrd="0" parTransId="{29775885-0307-4FA6-8956-381CDE00E069}" sibTransId="{4C81788A-857C-422E-8C6B-8293A4B9EE1B}"/>
    <dgm:cxn modelId="{6BFA2F94-F9F6-49B1-87E7-24E3201569F9}" srcId="{03F6A4FA-A0DB-44DF-A3FC-A1E4FCDFA611}" destId="{E316073B-9FDC-4D7E-B522-649D989AFBDB}" srcOrd="3" destOrd="0" parTransId="{2029A265-2A12-4BEB-BFAE-3B496DD2A100}" sibTransId="{B19C6332-991A-487F-8346-456862C9E243}"/>
    <dgm:cxn modelId="{ACC09EDD-3F19-4790-AF82-0A8B3D9FFE58}" type="presOf" srcId="{E316073B-9FDC-4D7E-B522-649D989AFBDB}" destId="{C5D1E437-9A3E-4A25-9DDE-9360ADEDC837}" srcOrd="0" destOrd="0" presId="urn:microsoft.com/office/officeart/2009/layout/CircleArrowProcess"/>
    <dgm:cxn modelId="{8721A262-A0DF-452F-8014-EC7304B0869D}" srcId="{03F6A4FA-A0DB-44DF-A3FC-A1E4FCDFA611}" destId="{F64C792A-A2FC-4E6D-8533-A3C0AA533795}" srcOrd="0" destOrd="0" parTransId="{0EC56176-C3B3-4E85-B02E-C2AAAE40993A}" sibTransId="{5AC03F08-7B4F-47B4-BCEF-CB94E70DB6BF}"/>
    <dgm:cxn modelId="{40C3E738-8CC3-4EF5-BFB7-30305EF719C0}" type="presOf" srcId="{14FFF1FC-C0DD-43C3-A2E6-A4DF4FE6C311}" destId="{46C49749-18D4-4D91-A103-1177D8ED8BB1}" srcOrd="0" destOrd="0" presId="urn:microsoft.com/office/officeart/2009/layout/CircleArrowProcess"/>
    <dgm:cxn modelId="{0C57603E-3351-4D1F-B43C-356A3DE5A737}" type="presOf" srcId="{03F6A4FA-A0DB-44DF-A3FC-A1E4FCDFA611}" destId="{5B69D5B8-7688-4C07-8B44-44B80DFC42A4}" srcOrd="0" destOrd="0" presId="urn:microsoft.com/office/officeart/2009/layout/CircleArrowProcess"/>
    <dgm:cxn modelId="{EBE76EB6-9E21-4B3C-946A-C0F946A0B8D4}" type="presOf" srcId="{687E306C-7B75-463C-9242-9D8AD60FD506}" destId="{DA01F63E-EA81-4CBD-A5E8-CAD4F2855F49}" srcOrd="0" destOrd="0" presId="urn:microsoft.com/office/officeart/2009/layout/CircleArrowProcess"/>
    <dgm:cxn modelId="{BFBC55A9-7F15-4072-921E-787F08D6F38A}" type="presOf" srcId="{F93882BB-AA6E-420F-849D-9494DB8BA700}" destId="{23499E38-5AFD-4103-9818-71174F62BA38}" srcOrd="0" destOrd="0" presId="urn:microsoft.com/office/officeart/2009/layout/CircleArrowProcess"/>
    <dgm:cxn modelId="{9D0F31DA-914A-494B-B48D-83E03193698C}" srcId="{03F6A4FA-A0DB-44DF-A3FC-A1E4FCDFA611}" destId="{4D2831A7-17CB-41AE-8FF6-768298043B71}" srcOrd="2" destOrd="0" parTransId="{73B48381-1D26-42E3-9E27-830ED5440C88}" sibTransId="{F245A624-CE02-4703-90F2-4A3A68EBF8E3}"/>
    <dgm:cxn modelId="{11287C95-1432-4DC8-991D-1F94463A7A93}" type="presParOf" srcId="{5B69D5B8-7688-4C07-8B44-44B80DFC42A4}" destId="{F4A1840B-502A-4A21-895D-A776418F997C}" srcOrd="0" destOrd="0" presId="urn:microsoft.com/office/officeart/2009/layout/CircleArrowProcess"/>
    <dgm:cxn modelId="{CD415508-101B-45ED-B44E-012D2F54C980}" type="presParOf" srcId="{F4A1840B-502A-4A21-895D-A776418F997C}" destId="{51544BA9-2178-4C21-A0F7-5B86287246BF}" srcOrd="0" destOrd="0" presId="urn:microsoft.com/office/officeart/2009/layout/CircleArrowProcess"/>
    <dgm:cxn modelId="{3158080B-8336-4453-A7B9-6F5A4F0C8F71}" type="presParOf" srcId="{5B69D5B8-7688-4C07-8B44-44B80DFC42A4}" destId="{0AFB827E-E800-43A8-9EF5-144D785EB604}" srcOrd="1" destOrd="0" presId="urn:microsoft.com/office/officeart/2009/layout/CircleArrowProcess"/>
    <dgm:cxn modelId="{BF969D23-5389-4D55-B461-B63A5FDA3CCB}" type="presParOf" srcId="{5B69D5B8-7688-4C07-8B44-44B80DFC42A4}" destId="{87F3F3BD-837D-48B5-A620-3362F63298C7}" srcOrd="2" destOrd="0" presId="urn:microsoft.com/office/officeart/2009/layout/CircleArrowProcess"/>
    <dgm:cxn modelId="{56C81C54-20CC-4135-B265-E847AD4D0CF8}" type="presParOf" srcId="{87F3F3BD-837D-48B5-A620-3362F63298C7}" destId="{2B72A8EE-7678-4A21-9B41-4DC1C6359A2F}" srcOrd="0" destOrd="0" presId="urn:microsoft.com/office/officeart/2009/layout/CircleArrowProcess"/>
    <dgm:cxn modelId="{9AADB462-D8A4-4326-B713-FC58DA5E9E7E}" type="presParOf" srcId="{5B69D5B8-7688-4C07-8B44-44B80DFC42A4}" destId="{23499E38-5AFD-4103-9818-71174F62BA38}" srcOrd="3" destOrd="0" presId="urn:microsoft.com/office/officeart/2009/layout/CircleArrowProcess"/>
    <dgm:cxn modelId="{2111D644-9329-4741-B45D-A8E59E26BD5D}" type="presParOf" srcId="{5B69D5B8-7688-4C07-8B44-44B80DFC42A4}" destId="{29D0216E-3356-4C80-A4C4-5FF97C407CB7}" srcOrd="4" destOrd="0" presId="urn:microsoft.com/office/officeart/2009/layout/CircleArrowProcess"/>
    <dgm:cxn modelId="{1ACACA07-EC57-493F-8243-56E0E75E07F5}" type="presParOf" srcId="{29D0216E-3356-4C80-A4C4-5FF97C407CB7}" destId="{05477279-BFC4-49CA-940A-9A387D4D50F6}" srcOrd="0" destOrd="0" presId="urn:microsoft.com/office/officeart/2009/layout/CircleArrowProcess"/>
    <dgm:cxn modelId="{E4C3AF29-4FB0-4089-B19B-D2A65C2CF2D8}" type="presParOf" srcId="{5B69D5B8-7688-4C07-8B44-44B80DFC42A4}" destId="{72A5A125-D944-40CB-A241-DFCD9E18A231}" srcOrd="5" destOrd="0" presId="urn:microsoft.com/office/officeart/2009/layout/CircleArrowProcess"/>
    <dgm:cxn modelId="{F002FEA5-6520-43B9-827C-C77240042D8B}" type="presParOf" srcId="{5B69D5B8-7688-4C07-8B44-44B80DFC42A4}" destId="{EC1CBD07-91EE-4621-A30D-173DEE6EEC9D}" srcOrd="6" destOrd="0" presId="urn:microsoft.com/office/officeart/2009/layout/CircleArrowProcess"/>
    <dgm:cxn modelId="{9A94251F-0ED1-4526-96BC-AC2C0A2674F8}" type="presParOf" srcId="{EC1CBD07-91EE-4621-A30D-173DEE6EEC9D}" destId="{95489296-7B40-4950-848D-9CC8B35C199F}" srcOrd="0" destOrd="0" presId="urn:microsoft.com/office/officeart/2009/layout/CircleArrowProcess"/>
    <dgm:cxn modelId="{E4552F3B-6505-4A35-A839-1E3DC24A6E26}" type="presParOf" srcId="{5B69D5B8-7688-4C07-8B44-44B80DFC42A4}" destId="{C5D1E437-9A3E-4A25-9DDE-9360ADEDC837}" srcOrd="7" destOrd="0" presId="urn:microsoft.com/office/officeart/2009/layout/CircleArrowProcess"/>
    <dgm:cxn modelId="{5BA51A36-DCF9-49D0-9CB4-079BD6469ED6}" type="presParOf" srcId="{5B69D5B8-7688-4C07-8B44-44B80DFC42A4}" destId="{2A7EF71C-12B7-4FC7-8A6E-1C9A623A7E5A}" srcOrd="8" destOrd="0" presId="urn:microsoft.com/office/officeart/2009/layout/CircleArrowProcess"/>
    <dgm:cxn modelId="{18CFE1E5-7B10-4240-886A-EB57DE39F13B}" type="presParOf" srcId="{2A7EF71C-12B7-4FC7-8A6E-1C9A623A7E5A}" destId="{F92C10D9-A42D-49D3-9165-7F1A2D6018BE}" srcOrd="0" destOrd="0" presId="urn:microsoft.com/office/officeart/2009/layout/CircleArrowProcess"/>
    <dgm:cxn modelId="{C54AF71A-61D4-4645-A13E-ADF4B83A9843}" type="presParOf" srcId="{5B69D5B8-7688-4C07-8B44-44B80DFC42A4}" destId="{DA01F63E-EA81-4CBD-A5E8-CAD4F2855F49}" srcOrd="9" destOrd="0" presId="urn:microsoft.com/office/officeart/2009/layout/CircleArrowProcess"/>
    <dgm:cxn modelId="{972625B7-7B30-44EA-8369-B8BE55FA13EA}" type="presParOf" srcId="{5B69D5B8-7688-4C07-8B44-44B80DFC42A4}" destId="{7F8F9606-8A67-4BC8-A9FA-72FD38835F88}" srcOrd="10" destOrd="0" presId="urn:microsoft.com/office/officeart/2009/layout/CircleArrowProcess"/>
    <dgm:cxn modelId="{9644587D-4B59-476D-8716-895EE4004803}" type="presParOf" srcId="{7F8F9606-8A67-4BC8-A9FA-72FD38835F88}" destId="{BD1F8F32-6F4B-4776-BC34-4459048A2B44}" srcOrd="0" destOrd="0" presId="urn:microsoft.com/office/officeart/2009/layout/CircleArrowProcess"/>
    <dgm:cxn modelId="{EB4405C0-7E22-46D0-84D5-46C1995852FC}" type="presParOf" srcId="{5B69D5B8-7688-4C07-8B44-44B80DFC42A4}" destId="{46C49749-18D4-4D91-A103-1177D8ED8BB1}" srcOrd="11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3F6A4FA-A0DB-44DF-A3FC-A1E4FCDFA611}" type="doc">
      <dgm:prSet loTypeId="urn:microsoft.com/office/officeart/2009/layout/CircleArrowProcess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64C792A-A2FC-4E6D-8533-A3C0AA533795}">
      <dgm:prSet phldrT="[Текст]" custT="1"/>
      <dgm:spPr/>
      <dgm:t>
        <a:bodyPr/>
        <a:lstStyle/>
        <a:p>
          <a:r>
            <a:rPr lang="uk-UA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Дискусії,диспути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C56176-C3B3-4E85-B02E-C2AAAE40993A}" type="parTrans" cxnId="{8721A262-A0DF-452F-8014-EC7304B0869D}">
      <dgm:prSet/>
      <dgm:spPr/>
      <dgm:t>
        <a:bodyPr/>
        <a:lstStyle/>
        <a:p>
          <a:endParaRPr lang="ru-RU"/>
        </a:p>
      </dgm:t>
    </dgm:pt>
    <dgm:pt modelId="{5AC03F08-7B4F-47B4-BCEF-CB94E70DB6BF}" type="sibTrans" cxnId="{8721A262-A0DF-452F-8014-EC7304B0869D}">
      <dgm:prSet/>
      <dgm:spPr/>
      <dgm:t>
        <a:bodyPr/>
        <a:lstStyle/>
        <a:p>
          <a:endParaRPr lang="ru-RU"/>
        </a:p>
      </dgm:t>
    </dgm:pt>
    <dgm:pt modelId="{F93882BB-AA6E-420F-849D-9494DB8BA700}">
      <dgm:prSet phldrT="[Текст]" custT="1"/>
      <dgm:spPr/>
      <dgm:t>
        <a:bodyPr/>
        <a:lstStyle/>
        <a:p>
          <a:r>
            <a:rPr lang="uk-UA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Колективні творчі вправи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BF68D0-13DD-4C9F-B673-DC4FB791B672}" type="parTrans" cxnId="{99997C04-420A-4531-AEFA-F408592BA4CC}">
      <dgm:prSet/>
      <dgm:spPr/>
      <dgm:t>
        <a:bodyPr/>
        <a:lstStyle/>
        <a:p>
          <a:endParaRPr lang="ru-RU"/>
        </a:p>
      </dgm:t>
    </dgm:pt>
    <dgm:pt modelId="{8DA0F8E2-475C-4CD5-9377-455318C44879}" type="sibTrans" cxnId="{99997C04-420A-4531-AEFA-F408592BA4CC}">
      <dgm:prSet/>
      <dgm:spPr/>
      <dgm:t>
        <a:bodyPr/>
        <a:lstStyle/>
        <a:p>
          <a:endParaRPr lang="ru-RU"/>
        </a:p>
      </dgm:t>
    </dgm:pt>
    <dgm:pt modelId="{4D2831A7-17CB-41AE-8FF6-768298043B71}">
      <dgm:prSet phldrT="[Текст]" custT="1"/>
      <dgm:spPr/>
      <dgm:t>
        <a:bodyPr/>
        <a:lstStyle/>
        <a:p>
          <a:r>
            <a:rPr lang="uk-UA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Сюжетно-рольові ігри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B48381-1D26-42E3-9E27-830ED5440C88}" type="parTrans" cxnId="{9D0F31DA-914A-494B-B48D-83E03193698C}">
      <dgm:prSet/>
      <dgm:spPr/>
      <dgm:t>
        <a:bodyPr/>
        <a:lstStyle/>
        <a:p>
          <a:endParaRPr lang="ru-RU"/>
        </a:p>
      </dgm:t>
    </dgm:pt>
    <dgm:pt modelId="{F245A624-CE02-4703-90F2-4A3A68EBF8E3}" type="sibTrans" cxnId="{9D0F31DA-914A-494B-B48D-83E03193698C}">
      <dgm:prSet/>
      <dgm:spPr/>
      <dgm:t>
        <a:bodyPr/>
        <a:lstStyle/>
        <a:p>
          <a:endParaRPr lang="ru-RU"/>
        </a:p>
      </dgm:t>
    </dgm:pt>
    <dgm:pt modelId="{E316073B-9FDC-4D7E-B522-649D989AFBDB}">
      <dgm:prSet phldrT="[Текст]" custT="1"/>
      <dgm:spPr/>
      <dgm:t>
        <a:bodyPr/>
        <a:lstStyle/>
        <a:p>
          <a:r>
            <a:rPr lang="uk-UA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Інсценізація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29A265-2A12-4BEB-BFAE-3B496DD2A100}" type="parTrans" cxnId="{6BFA2F94-F9F6-49B1-87E7-24E3201569F9}">
      <dgm:prSet/>
      <dgm:spPr/>
      <dgm:t>
        <a:bodyPr/>
        <a:lstStyle/>
        <a:p>
          <a:endParaRPr lang="ru-RU"/>
        </a:p>
      </dgm:t>
    </dgm:pt>
    <dgm:pt modelId="{B19C6332-991A-487F-8346-456862C9E243}" type="sibTrans" cxnId="{6BFA2F94-F9F6-49B1-87E7-24E3201569F9}">
      <dgm:prSet/>
      <dgm:spPr/>
      <dgm:t>
        <a:bodyPr/>
        <a:lstStyle/>
        <a:p>
          <a:endParaRPr lang="ru-RU"/>
        </a:p>
      </dgm:t>
    </dgm:pt>
    <dgm:pt modelId="{687E306C-7B75-463C-9242-9D8AD60FD506}">
      <dgm:prSet phldrT="[Текст]" custT="1"/>
      <dgm:spPr/>
      <dgm:t>
        <a:bodyPr/>
        <a:lstStyle/>
        <a:p>
          <a:r>
            <a:rPr lang="uk-UA" sz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Тренінги.Виставки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169AE6-213E-4EC6-A32D-DCEF2C04E41D}" type="parTrans" cxnId="{14CD522A-9BF0-4FA3-A4BB-E673075EBD34}">
      <dgm:prSet/>
      <dgm:spPr/>
      <dgm:t>
        <a:bodyPr/>
        <a:lstStyle/>
        <a:p>
          <a:endParaRPr lang="ru-RU"/>
        </a:p>
      </dgm:t>
    </dgm:pt>
    <dgm:pt modelId="{1E45F0E4-9AA5-4F93-AB07-775E6A28FD62}" type="sibTrans" cxnId="{14CD522A-9BF0-4FA3-A4BB-E673075EBD34}">
      <dgm:prSet/>
      <dgm:spPr/>
      <dgm:t>
        <a:bodyPr/>
        <a:lstStyle/>
        <a:p>
          <a:endParaRPr lang="ru-RU"/>
        </a:p>
      </dgm:t>
    </dgm:pt>
    <dgm:pt modelId="{14FFF1FC-C0DD-43C3-A2E6-A4DF4FE6C311}">
      <dgm:prSet phldrT="[Текст]" custT="1"/>
      <dgm:spPr/>
      <dgm:t>
        <a:bodyPr/>
        <a:lstStyle/>
        <a:p>
          <a:r>
            <a:rPr lang="uk-UA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Свята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775885-0307-4FA6-8956-381CDE00E069}" type="parTrans" cxnId="{539A88AC-9B68-4313-A1A0-4AD33215EB7E}">
      <dgm:prSet/>
      <dgm:spPr/>
      <dgm:t>
        <a:bodyPr/>
        <a:lstStyle/>
        <a:p>
          <a:endParaRPr lang="ru-RU"/>
        </a:p>
      </dgm:t>
    </dgm:pt>
    <dgm:pt modelId="{4C81788A-857C-422E-8C6B-8293A4B9EE1B}" type="sibTrans" cxnId="{539A88AC-9B68-4313-A1A0-4AD33215EB7E}">
      <dgm:prSet/>
      <dgm:spPr/>
      <dgm:t>
        <a:bodyPr/>
        <a:lstStyle/>
        <a:p>
          <a:endParaRPr lang="ru-RU"/>
        </a:p>
      </dgm:t>
    </dgm:pt>
    <dgm:pt modelId="{5B69D5B8-7688-4C07-8B44-44B80DFC42A4}" type="pres">
      <dgm:prSet presAssocID="{03F6A4FA-A0DB-44DF-A3FC-A1E4FCDFA611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4A1840B-502A-4A21-895D-A776418F997C}" type="pres">
      <dgm:prSet presAssocID="{F64C792A-A2FC-4E6D-8533-A3C0AA533795}" presName="Accent1" presStyleCnt="0"/>
      <dgm:spPr/>
    </dgm:pt>
    <dgm:pt modelId="{51544BA9-2178-4C21-A0F7-5B86287246BF}" type="pres">
      <dgm:prSet presAssocID="{F64C792A-A2FC-4E6D-8533-A3C0AA533795}" presName="Accent" presStyleLbl="node1" presStyleIdx="0" presStyleCnt="6" custScaleX="136193" custScaleY="147585"/>
      <dgm:spPr/>
    </dgm:pt>
    <dgm:pt modelId="{0AFB827E-E800-43A8-9EF5-144D785EB604}" type="pres">
      <dgm:prSet presAssocID="{F64C792A-A2FC-4E6D-8533-A3C0AA533795}" presName="Parent1" presStyleLbl="revTx" presStyleIdx="0" presStyleCnt="6" custScaleX="158817" custLinFactNeighborX="317" custLinFactNeighborY="-4222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F3F3BD-837D-48B5-A620-3362F63298C7}" type="pres">
      <dgm:prSet presAssocID="{F93882BB-AA6E-420F-849D-9494DB8BA700}" presName="Accent2" presStyleCnt="0"/>
      <dgm:spPr/>
    </dgm:pt>
    <dgm:pt modelId="{2B72A8EE-7678-4A21-9B41-4DC1C6359A2F}" type="pres">
      <dgm:prSet presAssocID="{F93882BB-AA6E-420F-849D-9494DB8BA700}" presName="Accent" presStyleLbl="node1" presStyleIdx="1" presStyleCnt="6" custScaleX="128917" custScaleY="132654"/>
      <dgm:spPr/>
    </dgm:pt>
    <dgm:pt modelId="{23499E38-5AFD-4103-9818-71174F62BA38}" type="pres">
      <dgm:prSet presAssocID="{F93882BB-AA6E-420F-849D-9494DB8BA700}" presName="Parent2" presStyleLbl="revTx" presStyleIdx="1" presStyleCnt="6" custScaleX="154255" custScaleY="188962" custLinFactNeighborX="0" custLinFactNeighborY="-3844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D0216E-3356-4C80-A4C4-5FF97C407CB7}" type="pres">
      <dgm:prSet presAssocID="{4D2831A7-17CB-41AE-8FF6-768298043B71}" presName="Accent3" presStyleCnt="0"/>
      <dgm:spPr/>
    </dgm:pt>
    <dgm:pt modelId="{05477279-BFC4-49CA-940A-9A387D4D50F6}" type="pres">
      <dgm:prSet presAssocID="{4D2831A7-17CB-41AE-8FF6-768298043B71}" presName="Accent" presStyleLbl="node1" presStyleIdx="2" presStyleCnt="6" custScaleX="138371" custScaleY="116685" custLinFactNeighborX="-2510" custLinFactNeighborY="-1342"/>
      <dgm:spPr/>
    </dgm:pt>
    <dgm:pt modelId="{72A5A125-D944-40CB-A241-DFCD9E18A231}" type="pres">
      <dgm:prSet presAssocID="{4D2831A7-17CB-41AE-8FF6-768298043B71}" presName="Parent3" presStyleLbl="revTx" presStyleIdx="2" presStyleCnt="6" custScaleX="254362" custScaleY="233084" custLinFactNeighborX="5191" custLinFactNeighborY="-4267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1CBD07-91EE-4621-A30D-173DEE6EEC9D}" type="pres">
      <dgm:prSet presAssocID="{E316073B-9FDC-4D7E-B522-649D989AFBDB}" presName="Accent4" presStyleCnt="0"/>
      <dgm:spPr/>
    </dgm:pt>
    <dgm:pt modelId="{95489296-7B40-4950-848D-9CC8B35C199F}" type="pres">
      <dgm:prSet presAssocID="{E316073B-9FDC-4D7E-B522-649D989AFBDB}" presName="Accent" presStyleLbl="node1" presStyleIdx="3" presStyleCnt="6" custScaleX="133636" custScaleY="116650"/>
      <dgm:spPr/>
    </dgm:pt>
    <dgm:pt modelId="{C5D1E437-9A3E-4A25-9DDE-9360ADEDC837}" type="pres">
      <dgm:prSet presAssocID="{E316073B-9FDC-4D7E-B522-649D989AFBDB}" presName="Parent4" presStyleLbl="revTx" presStyleIdx="3" presStyleCnt="6" custScaleX="17346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7EF71C-12B7-4FC7-8A6E-1C9A623A7E5A}" type="pres">
      <dgm:prSet presAssocID="{687E306C-7B75-463C-9242-9D8AD60FD506}" presName="Accent5" presStyleCnt="0"/>
      <dgm:spPr/>
    </dgm:pt>
    <dgm:pt modelId="{F92C10D9-A42D-49D3-9165-7F1A2D6018BE}" type="pres">
      <dgm:prSet presAssocID="{687E306C-7B75-463C-9242-9D8AD60FD506}" presName="Accent" presStyleLbl="node1" presStyleIdx="4" presStyleCnt="6" custScaleX="140731" custScaleY="124496"/>
      <dgm:spPr/>
    </dgm:pt>
    <dgm:pt modelId="{DA01F63E-EA81-4CBD-A5E8-CAD4F2855F49}" type="pres">
      <dgm:prSet presAssocID="{687E306C-7B75-463C-9242-9D8AD60FD506}" presName="Parent5" presStyleLbl="revTx" presStyleIdx="4" presStyleCnt="6" custScaleX="206763" custScaleY="22151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8F9606-8A67-4BC8-A9FA-72FD38835F88}" type="pres">
      <dgm:prSet presAssocID="{14FFF1FC-C0DD-43C3-A2E6-A4DF4FE6C311}" presName="Accent6" presStyleCnt="0"/>
      <dgm:spPr/>
    </dgm:pt>
    <dgm:pt modelId="{BD1F8F32-6F4B-4776-BC34-4459048A2B44}" type="pres">
      <dgm:prSet presAssocID="{14FFF1FC-C0DD-43C3-A2E6-A4DF4FE6C311}" presName="Accent" presStyleLbl="node1" presStyleIdx="5" presStyleCnt="6" custScaleX="142320" custScaleY="121990"/>
      <dgm:spPr/>
    </dgm:pt>
    <dgm:pt modelId="{46C49749-18D4-4D91-A103-1177D8ED8BB1}" type="pres">
      <dgm:prSet presAssocID="{14FFF1FC-C0DD-43C3-A2E6-A4DF4FE6C311}" presName="Parent6" presStyleLbl="revTx" presStyleIdx="5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997C04-420A-4531-AEFA-F408592BA4CC}" srcId="{03F6A4FA-A0DB-44DF-A3FC-A1E4FCDFA611}" destId="{F93882BB-AA6E-420F-849D-9494DB8BA700}" srcOrd="1" destOrd="0" parTransId="{22BF68D0-13DD-4C9F-B673-DC4FB791B672}" sibTransId="{8DA0F8E2-475C-4CD5-9377-455318C44879}"/>
    <dgm:cxn modelId="{10D61C6D-6F35-40B7-838D-9279EB2CA22F}" type="presOf" srcId="{E316073B-9FDC-4D7E-B522-649D989AFBDB}" destId="{C5D1E437-9A3E-4A25-9DDE-9360ADEDC837}" srcOrd="0" destOrd="0" presId="urn:microsoft.com/office/officeart/2009/layout/CircleArrowProcess"/>
    <dgm:cxn modelId="{D92A9EAD-E2BD-47E0-AAEC-89F374C5001A}" type="presOf" srcId="{14FFF1FC-C0DD-43C3-A2E6-A4DF4FE6C311}" destId="{46C49749-18D4-4D91-A103-1177D8ED8BB1}" srcOrd="0" destOrd="0" presId="urn:microsoft.com/office/officeart/2009/layout/CircleArrowProcess"/>
    <dgm:cxn modelId="{14CD522A-9BF0-4FA3-A4BB-E673075EBD34}" srcId="{03F6A4FA-A0DB-44DF-A3FC-A1E4FCDFA611}" destId="{687E306C-7B75-463C-9242-9D8AD60FD506}" srcOrd="4" destOrd="0" parTransId="{AC169AE6-213E-4EC6-A32D-DCEF2C04E41D}" sibTransId="{1E45F0E4-9AA5-4F93-AB07-775E6A28FD62}"/>
    <dgm:cxn modelId="{539A88AC-9B68-4313-A1A0-4AD33215EB7E}" srcId="{03F6A4FA-A0DB-44DF-A3FC-A1E4FCDFA611}" destId="{14FFF1FC-C0DD-43C3-A2E6-A4DF4FE6C311}" srcOrd="5" destOrd="0" parTransId="{29775885-0307-4FA6-8956-381CDE00E069}" sibTransId="{4C81788A-857C-422E-8C6B-8293A4B9EE1B}"/>
    <dgm:cxn modelId="{6BFA2F94-F9F6-49B1-87E7-24E3201569F9}" srcId="{03F6A4FA-A0DB-44DF-A3FC-A1E4FCDFA611}" destId="{E316073B-9FDC-4D7E-B522-649D989AFBDB}" srcOrd="3" destOrd="0" parTransId="{2029A265-2A12-4BEB-BFAE-3B496DD2A100}" sibTransId="{B19C6332-991A-487F-8346-456862C9E243}"/>
    <dgm:cxn modelId="{FD7CDB39-6F6B-4AE6-92FA-ED47C584B8AE}" type="presOf" srcId="{03F6A4FA-A0DB-44DF-A3FC-A1E4FCDFA611}" destId="{5B69D5B8-7688-4C07-8B44-44B80DFC42A4}" srcOrd="0" destOrd="0" presId="urn:microsoft.com/office/officeart/2009/layout/CircleArrowProcess"/>
    <dgm:cxn modelId="{EA8C6AAF-9415-4845-A86A-0B2A8E0E861F}" type="presOf" srcId="{F93882BB-AA6E-420F-849D-9494DB8BA700}" destId="{23499E38-5AFD-4103-9818-71174F62BA38}" srcOrd="0" destOrd="0" presId="urn:microsoft.com/office/officeart/2009/layout/CircleArrowProcess"/>
    <dgm:cxn modelId="{7075A894-D94D-4F45-8568-B4F411A9FD1F}" type="presOf" srcId="{687E306C-7B75-463C-9242-9D8AD60FD506}" destId="{DA01F63E-EA81-4CBD-A5E8-CAD4F2855F49}" srcOrd="0" destOrd="0" presId="urn:microsoft.com/office/officeart/2009/layout/CircleArrowProcess"/>
    <dgm:cxn modelId="{8721A262-A0DF-452F-8014-EC7304B0869D}" srcId="{03F6A4FA-A0DB-44DF-A3FC-A1E4FCDFA611}" destId="{F64C792A-A2FC-4E6D-8533-A3C0AA533795}" srcOrd="0" destOrd="0" parTransId="{0EC56176-C3B3-4E85-B02E-C2AAAE40993A}" sibTransId="{5AC03F08-7B4F-47B4-BCEF-CB94E70DB6BF}"/>
    <dgm:cxn modelId="{72E43101-3FFF-49F2-AAFA-BC803B5D42F4}" type="presOf" srcId="{4D2831A7-17CB-41AE-8FF6-768298043B71}" destId="{72A5A125-D944-40CB-A241-DFCD9E18A231}" srcOrd="0" destOrd="0" presId="urn:microsoft.com/office/officeart/2009/layout/CircleArrowProcess"/>
    <dgm:cxn modelId="{2B4382A1-6E3C-4D8C-8C60-62BC58B7BDBD}" type="presOf" srcId="{F64C792A-A2FC-4E6D-8533-A3C0AA533795}" destId="{0AFB827E-E800-43A8-9EF5-144D785EB604}" srcOrd="0" destOrd="0" presId="urn:microsoft.com/office/officeart/2009/layout/CircleArrowProcess"/>
    <dgm:cxn modelId="{9D0F31DA-914A-494B-B48D-83E03193698C}" srcId="{03F6A4FA-A0DB-44DF-A3FC-A1E4FCDFA611}" destId="{4D2831A7-17CB-41AE-8FF6-768298043B71}" srcOrd="2" destOrd="0" parTransId="{73B48381-1D26-42E3-9E27-830ED5440C88}" sibTransId="{F245A624-CE02-4703-90F2-4A3A68EBF8E3}"/>
    <dgm:cxn modelId="{2212148F-F83C-40B9-80DF-23ECBF834580}" type="presParOf" srcId="{5B69D5B8-7688-4C07-8B44-44B80DFC42A4}" destId="{F4A1840B-502A-4A21-895D-A776418F997C}" srcOrd="0" destOrd="0" presId="urn:microsoft.com/office/officeart/2009/layout/CircleArrowProcess"/>
    <dgm:cxn modelId="{B4709F91-CA1E-42D0-83C6-D2A19D1D00C7}" type="presParOf" srcId="{F4A1840B-502A-4A21-895D-A776418F997C}" destId="{51544BA9-2178-4C21-A0F7-5B86287246BF}" srcOrd="0" destOrd="0" presId="urn:microsoft.com/office/officeart/2009/layout/CircleArrowProcess"/>
    <dgm:cxn modelId="{FA37CEEA-9C05-4D56-BAB4-11470B8CA32E}" type="presParOf" srcId="{5B69D5B8-7688-4C07-8B44-44B80DFC42A4}" destId="{0AFB827E-E800-43A8-9EF5-144D785EB604}" srcOrd="1" destOrd="0" presId="urn:microsoft.com/office/officeart/2009/layout/CircleArrowProcess"/>
    <dgm:cxn modelId="{C516E2DA-F9B8-4846-8C3B-FD9C0532EF09}" type="presParOf" srcId="{5B69D5B8-7688-4C07-8B44-44B80DFC42A4}" destId="{87F3F3BD-837D-48B5-A620-3362F63298C7}" srcOrd="2" destOrd="0" presId="urn:microsoft.com/office/officeart/2009/layout/CircleArrowProcess"/>
    <dgm:cxn modelId="{BBCAF9BA-538B-4DFD-99E2-A34678D32AAA}" type="presParOf" srcId="{87F3F3BD-837D-48B5-A620-3362F63298C7}" destId="{2B72A8EE-7678-4A21-9B41-4DC1C6359A2F}" srcOrd="0" destOrd="0" presId="urn:microsoft.com/office/officeart/2009/layout/CircleArrowProcess"/>
    <dgm:cxn modelId="{C3E29157-8F7A-40DC-A48A-F6995F44F660}" type="presParOf" srcId="{5B69D5B8-7688-4C07-8B44-44B80DFC42A4}" destId="{23499E38-5AFD-4103-9818-71174F62BA38}" srcOrd="3" destOrd="0" presId="urn:microsoft.com/office/officeart/2009/layout/CircleArrowProcess"/>
    <dgm:cxn modelId="{37907AC9-5D6E-404E-8C68-93EA1FD781C7}" type="presParOf" srcId="{5B69D5B8-7688-4C07-8B44-44B80DFC42A4}" destId="{29D0216E-3356-4C80-A4C4-5FF97C407CB7}" srcOrd="4" destOrd="0" presId="urn:microsoft.com/office/officeart/2009/layout/CircleArrowProcess"/>
    <dgm:cxn modelId="{B7771F3B-DDA4-42FF-BE56-20BB2555A1EC}" type="presParOf" srcId="{29D0216E-3356-4C80-A4C4-5FF97C407CB7}" destId="{05477279-BFC4-49CA-940A-9A387D4D50F6}" srcOrd="0" destOrd="0" presId="urn:microsoft.com/office/officeart/2009/layout/CircleArrowProcess"/>
    <dgm:cxn modelId="{4705AAF8-4686-489D-82EA-BDD78C5C823E}" type="presParOf" srcId="{5B69D5B8-7688-4C07-8B44-44B80DFC42A4}" destId="{72A5A125-D944-40CB-A241-DFCD9E18A231}" srcOrd="5" destOrd="0" presId="urn:microsoft.com/office/officeart/2009/layout/CircleArrowProcess"/>
    <dgm:cxn modelId="{F9D593F6-30F9-4564-AF7A-E40FA15F307E}" type="presParOf" srcId="{5B69D5B8-7688-4C07-8B44-44B80DFC42A4}" destId="{EC1CBD07-91EE-4621-A30D-173DEE6EEC9D}" srcOrd="6" destOrd="0" presId="urn:microsoft.com/office/officeart/2009/layout/CircleArrowProcess"/>
    <dgm:cxn modelId="{74FE3565-94C4-4FF8-98B3-F5F6484FB38C}" type="presParOf" srcId="{EC1CBD07-91EE-4621-A30D-173DEE6EEC9D}" destId="{95489296-7B40-4950-848D-9CC8B35C199F}" srcOrd="0" destOrd="0" presId="urn:microsoft.com/office/officeart/2009/layout/CircleArrowProcess"/>
    <dgm:cxn modelId="{C3EDBCA6-09EE-476C-8B27-9649EA30E79E}" type="presParOf" srcId="{5B69D5B8-7688-4C07-8B44-44B80DFC42A4}" destId="{C5D1E437-9A3E-4A25-9DDE-9360ADEDC837}" srcOrd="7" destOrd="0" presId="urn:microsoft.com/office/officeart/2009/layout/CircleArrowProcess"/>
    <dgm:cxn modelId="{B3406E2B-638B-469C-9207-97D5AE1E8FE9}" type="presParOf" srcId="{5B69D5B8-7688-4C07-8B44-44B80DFC42A4}" destId="{2A7EF71C-12B7-4FC7-8A6E-1C9A623A7E5A}" srcOrd="8" destOrd="0" presId="urn:microsoft.com/office/officeart/2009/layout/CircleArrowProcess"/>
    <dgm:cxn modelId="{DDB4C156-3F22-49B9-A9F7-5CDE0CFE3453}" type="presParOf" srcId="{2A7EF71C-12B7-4FC7-8A6E-1C9A623A7E5A}" destId="{F92C10D9-A42D-49D3-9165-7F1A2D6018BE}" srcOrd="0" destOrd="0" presId="urn:microsoft.com/office/officeart/2009/layout/CircleArrowProcess"/>
    <dgm:cxn modelId="{1551B1C3-1C4D-49F6-ADA1-31C8BB5CCC0F}" type="presParOf" srcId="{5B69D5B8-7688-4C07-8B44-44B80DFC42A4}" destId="{DA01F63E-EA81-4CBD-A5E8-CAD4F2855F49}" srcOrd="9" destOrd="0" presId="urn:microsoft.com/office/officeart/2009/layout/CircleArrowProcess"/>
    <dgm:cxn modelId="{E4E0D4CF-2762-4CA6-A589-91A4A38CD34F}" type="presParOf" srcId="{5B69D5B8-7688-4C07-8B44-44B80DFC42A4}" destId="{7F8F9606-8A67-4BC8-A9FA-72FD38835F88}" srcOrd="10" destOrd="0" presId="urn:microsoft.com/office/officeart/2009/layout/CircleArrowProcess"/>
    <dgm:cxn modelId="{D9DBF59D-1926-4A12-ADD1-7DA8C0E6C4AB}" type="presParOf" srcId="{7F8F9606-8A67-4BC8-A9FA-72FD38835F88}" destId="{BD1F8F32-6F4B-4776-BC34-4459048A2B44}" srcOrd="0" destOrd="0" presId="urn:microsoft.com/office/officeart/2009/layout/CircleArrowProcess"/>
    <dgm:cxn modelId="{8A69016F-E958-4D7F-A743-60D3E9F27982}" type="presParOf" srcId="{5B69D5B8-7688-4C07-8B44-44B80DFC42A4}" destId="{46C49749-18D4-4D91-A103-1177D8ED8BB1}" srcOrd="11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9580D6-3B17-4E33-A4DF-673BACDC2036}">
      <dsp:nvSpPr>
        <dsp:cNvPr id="0" name=""/>
        <dsp:cNvSpPr/>
      </dsp:nvSpPr>
      <dsp:spPr>
        <a:xfrm>
          <a:off x="0" y="92516"/>
          <a:ext cx="4824536" cy="2047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Формування та розвиток в учнів високої патріотичної свідомості, почуття вірності своїй Вітчизні, прагнення до виконання свого громадського обов'язку </a:t>
          </a:r>
          <a:endParaRPr lang="ru-RU" sz="2500" kern="12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9951" y="192467"/>
        <a:ext cx="4624634" cy="1847598"/>
      </dsp:txXfrm>
    </dsp:sp>
    <dsp:sp modelId="{5EF7D477-D49F-4E6F-AE28-8014091405DB}">
      <dsp:nvSpPr>
        <dsp:cNvPr id="0" name=""/>
        <dsp:cNvSpPr/>
      </dsp:nvSpPr>
      <dsp:spPr>
        <a:xfrm>
          <a:off x="0" y="2212016"/>
          <a:ext cx="4824536" cy="2047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Виховання патріотичних якостей  особистості відповідно до моделі «Громадянина – патріота України».</a:t>
          </a:r>
          <a:endParaRPr lang="ru-RU" sz="2500" kern="12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9951" y="2311967"/>
        <a:ext cx="4624634" cy="18475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F38DF4-978B-430E-9B03-B067B59E146F}">
      <dsp:nvSpPr>
        <dsp:cNvPr id="0" name=""/>
        <dsp:cNvSpPr/>
      </dsp:nvSpPr>
      <dsp:spPr>
        <a:xfrm>
          <a:off x="1876673" y="2562"/>
          <a:ext cx="1287213" cy="83668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 smtClean="0">
              <a:solidFill>
                <a:srgbClr val="002060"/>
              </a:solidFill>
            </a:rPr>
            <a:t>Формування знань про історію держави, державні символи.</a:t>
          </a:r>
          <a:endParaRPr lang="ru-RU" sz="1100" kern="1200" dirty="0">
            <a:solidFill>
              <a:srgbClr val="002060"/>
            </a:solidFill>
          </a:endParaRPr>
        </a:p>
      </dsp:txBody>
      <dsp:txXfrm>
        <a:off x="1917517" y="43406"/>
        <a:ext cx="1205525" cy="755000"/>
      </dsp:txXfrm>
    </dsp:sp>
    <dsp:sp modelId="{AE4EBE10-AECD-4425-B478-B7F3F964A3F7}">
      <dsp:nvSpPr>
        <dsp:cNvPr id="0" name=""/>
        <dsp:cNvSpPr/>
      </dsp:nvSpPr>
      <dsp:spPr>
        <a:xfrm>
          <a:off x="548489" y="420906"/>
          <a:ext cx="3943581" cy="3943581"/>
        </a:xfrm>
        <a:custGeom>
          <a:avLst/>
          <a:gdLst/>
          <a:ahLst/>
          <a:cxnLst/>
          <a:rect l="0" t="0" r="0" b="0"/>
          <a:pathLst>
            <a:path>
              <a:moveTo>
                <a:pt x="2623629" y="110859"/>
              </a:moveTo>
              <a:arcTo wR="1971790" hR="1971790" stAng="17358247" swAng="150187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B03C2B-E5D8-4317-BEB7-74A7D881F386}">
      <dsp:nvSpPr>
        <dsp:cNvPr id="0" name=""/>
        <dsp:cNvSpPr/>
      </dsp:nvSpPr>
      <dsp:spPr>
        <a:xfrm>
          <a:off x="3584294" y="988457"/>
          <a:ext cx="1287213" cy="83668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 smtClean="0">
              <a:solidFill>
                <a:srgbClr val="002060"/>
              </a:solidFill>
            </a:rPr>
            <a:t>Краєзнавство.</a:t>
          </a:r>
          <a:endParaRPr lang="ru-RU" sz="1100" kern="1200" dirty="0">
            <a:solidFill>
              <a:srgbClr val="002060"/>
            </a:solidFill>
          </a:endParaRPr>
        </a:p>
      </dsp:txBody>
      <dsp:txXfrm>
        <a:off x="3625138" y="1029301"/>
        <a:ext cx="1205525" cy="755000"/>
      </dsp:txXfrm>
    </dsp:sp>
    <dsp:sp modelId="{EB8B83B7-D46A-4E2D-97F3-5E10688AF9F5}">
      <dsp:nvSpPr>
        <dsp:cNvPr id="0" name=""/>
        <dsp:cNvSpPr/>
      </dsp:nvSpPr>
      <dsp:spPr>
        <a:xfrm>
          <a:off x="548489" y="420906"/>
          <a:ext cx="3943581" cy="3943581"/>
        </a:xfrm>
        <a:custGeom>
          <a:avLst/>
          <a:gdLst/>
          <a:ahLst/>
          <a:cxnLst/>
          <a:rect l="0" t="0" r="0" b="0"/>
          <a:pathLst>
            <a:path>
              <a:moveTo>
                <a:pt x="3863371" y="1415119"/>
              </a:moveTo>
              <a:arcTo wR="1971790" hR="1971790" stAng="20616086" swAng="196782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4DB185-6D11-4C34-BC11-F94E3E778258}">
      <dsp:nvSpPr>
        <dsp:cNvPr id="0" name=""/>
        <dsp:cNvSpPr/>
      </dsp:nvSpPr>
      <dsp:spPr>
        <a:xfrm>
          <a:off x="3584294" y="2960248"/>
          <a:ext cx="1287213" cy="83668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 smtClean="0">
              <a:solidFill>
                <a:srgbClr val="002060"/>
              </a:solidFill>
            </a:rPr>
            <a:t>Ознайомлення з явищами суспільного життя.</a:t>
          </a:r>
          <a:endParaRPr lang="ru-RU" sz="1100" kern="1200" dirty="0">
            <a:solidFill>
              <a:srgbClr val="002060"/>
            </a:solidFill>
          </a:endParaRPr>
        </a:p>
      </dsp:txBody>
      <dsp:txXfrm>
        <a:off x="3625138" y="3001092"/>
        <a:ext cx="1205525" cy="755000"/>
      </dsp:txXfrm>
    </dsp:sp>
    <dsp:sp modelId="{956C7854-64EA-448D-8795-C5B36C18F07C}">
      <dsp:nvSpPr>
        <dsp:cNvPr id="0" name=""/>
        <dsp:cNvSpPr/>
      </dsp:nvSpPr>
      <dsp:spPr>
        <a:xfrm>
          <a:off x="548489" y="420906"/>
          <a:ext cx="3943581" cy="3943581"/>
        </a:xfrm>
        <a:custGeom>
          <a:avLst/>
          <a:gdLst/>
          <a:ahLst/>
          <a:cxnLst/>
          <a:rect l="0" t="0" r="0" b="0"/>
          <a:pathLst>
            <a:path>
              <a:moveTo>
                <a:pt x="3349791" y="3382135"/>
              </a:moveTo>
              <a:arcTo wR="1971790" hR="1971790" stAng="2739875" swAng="150187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F67B46-5F49-43DB-B51B-F68DE77499B5}">
      <dsp:nvSpPr>
        <dsp:cNvPr id="0" name=""/>
        <dsp:cNvSpPr/>
      </dsp:nvSpPr>
      <dsp:spPr>
        <a:xfrm>
          <a:off x="1876673" y="3946143"/>
          <a:ext cx="1287213" cy="83668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 smtClean="0">
              <a:solidFill>
                <a:srgbClr val="002060"/>
              </a:solidFill>
            </a:rPr>
            <a:t>Формування знань про людство.</a:t>
          </a:r>
          <a:endParaRPr lang="ru-RU" sz="1100" kern="1200" dirty="0">
            <a:solidFill>
              <a:srgbClr val="002060"/>
            </a:solidFill>
          </a:endParaRPr>
        </a:p>
      </dsp:txBody>
      <dsp:txXfrm>
        <a:off x="1917517" y="3986987"/>
        <a:ext cx="1205525" cy="755000"/>
      </dsp:txXfrm>
    </dsp:sp>
    <dsp:sp modelId="{6EC0A609-B031-4049-9A71-61518FF1FF9E}">
      <dsp:nvSpPr>
        <dsp:cNvPr id="0" name=""/>
        <dsp:cNvSpPr/>
      </dsp:nvSpPr>
      <dsp:spPr>
        <a:xfrm>
          <a:off x="548489" y="420906"/>
          <a:ext cx="3943581" cy="3943581"/>
        </a:xfrm>
        <a:custGeom>
          <a:avLst/>
          <a:gdLst/>
          <a:ahLst/>
          <a:cxnLst/>
          <a:rect l="0" t="0" r="0" b="0"/>
          <a:pathLst>
            <a:path>
              <a:moveTo>
                <a:pt x="1319951" y="3832721"/>
              </a:moveTo>
              <a:arcTo wR="1971790" hR="1971790" stAng="6558247" swAng="150187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F0D35F-7636-4CB7-9F11-91C520706E92}">
      <dsp:nvSpPr>
        <dsp:cNvPr id="0" name=""/>
        <dsp:cNvSpPr/>
      </dsp:nvSpPr>
      <dsp:spPr>
        <a:xfrm>
          <a:off x="169052" y="2960248"/>
          <a:ext cx="1287213" cy="83668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 smtClean="0">
              <a:solidFill>
                <a:srgbClr val="002060"/>
              </a:solidFill>
            </a:rPr>
            <a:t>Формування уявлень про сім‘ю, родину,рід і родовід.</a:t>
          </a:r>
          <a:endParaRPr lang="ru-RU" sz="1100" kern="1200" dirty="0">
            <a:solidFill>
              <a:srgbClr val="002060"/>
            </a:solidFill>
          </a:endParaRPr>
        </a:p>
      </dsp:txBody>
      <dsp:txXfrm>
        <a:off x="209896" y="3001092"/>
        <a:ext cx="1205525" cy="755000"/>
      </dsp:txXfrm>
    </dsp:sp>
    <dsp:sp modelId="{1643E5E6-E3D7-49BB-A828-205F39BE16E2}">
      <dsp:nvSpPr>
        <dsp:cNvPr id="0" name=""/>
        <dsp:cNvSpPr/>
      </dsp:nvSpPr>
      <dsp:spPr>
        <a:xfrm>
          <a:off x="548489" y="420906"/>
          <a:ext cx="3943581" cy="3943581"/>
        </a:xfrm>
        <a:custGeom>
          <a:avLst/>
          <a:gdLst/>
          <a:ahLst/>
          <a:cxnLst/>
          <a:rect l="0" t="0" r="0" b="0"/>
          <a:pathLst>
            <a:path>
              <a:moveTo>
                <a:pt x="80210" y="2528461"/>
              </a:moveTo>
              <a:arcTo wR="1971790" hR="1971790" stAng="9816086" swAng="196782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6DC77D-8FEB-4F9B-91AA-D7117B60BB86}">
      <dsp:nvSpPr>
        <dsp:cNvPr id="0" name=""/>
        <dsp:cNvSpPr/>
      </dsp:nvSpPr>
      <dsp:spPr>
        <a:xfrm>
          <a:off x="169052" y="988457"/>
          <a:ext cx="1287213" cy="83668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 smtClean="0">
              <a:solidFill>
                <a:srgbClr val="002060"/>
              </a:solidFill>
            </a:rPr>
            <a:t>Народознавство</a:t>
          </a:r>
          <a:endParaRPr lang="ru-RU" sz="1100" kern="1200" dirty="0">
            <a:solidFill>
              <a:srgbClr val="002060"/>
            </a:solidFill>
          </a:endParaRPr>
        </a:p>
      </dsp:txBody>
      <dsp:txXfrm>
        <a:off x="209896" y="1029301"/>
        <a:ext cx="1205525" cy="755000"/>
      </dsp:txXfrm>
    </dsp:sp>
    <dsp:sp modelId="{D4DFC73F-8E75-4227-B18F-C859C938E50F}">
      <dsp:nvSpPr>
        <dsp:cNvPr id="0" name=""/>
        <dsp:cNvSpPr/>
      </dsp:nvSpPr>
      <dsp:spPr>
        <a:xfrm>
          <a:off x="548489" y="420906"/>
          <a:ext cx="3943581" cy="3943581"/>
        </a:xfrm>
        <a:custGeom>
          <a:avLst/>
          <a:gdLst/>
          <a:ahLst/>
          <a:cxnLst/>
          <a:rect l="0" t="0" r="0" b="0"/>
          <a:pathLst>
            <a:path>
              <a:moveTo>
                <a:pt x="593789" y="561445"/>
              </a:moveTo>
              <a:arcTo wR="1971790" hR="1971790" stAng="13539875" swAng="150187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ED87F4-9121-472C-92FB-8A2F9A0677DC}">
      <dsp:nvSpPr>
        <dsp:cNvPr id="0" name=""/>
        <dsp:cNvSpPr/>
      </dsp:nvSpPr>
      <dsp:spPr>
        <a:xfrm>
          <a:off x="3183495" y="525"/>
          <a:ext cx="1041871" cy="10418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>
        <a:off x="3336073" y="153103"/>
        <a:ext cx="736715" cy="736715"/>
      </dsp:txXfrm>
    </dsp:sp>
    <dsp:sp modelId="{48740E07-5AFF-4C07-AD1B-0B60B1B3EAB0}">
      <dsp:nvSpPr>
        <dsp:cNvPr id="0" name=""/>
        <dsp:cNvSpPr/>
      </dsp:nvSpPr>
      <dsp:spPr>
        <a:xfrm rot="2160000">
          <a:off x="4192510" y="800978"/>
          <a:ext cx="277263" cy="3516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>
        <a:off x="4200453" y="846858"/>
        <a:ext cx="194084" cy="210979"/>
      </dsp:txXfrm>
    </dsp:sp>
    <dsp:sp modelId="{305397B8-2293-4591-83D5-7A1C1D76A52F}">
      <dsp:nvSpPr>
        <dsp:cNvPr id="0" name=""/>
        <dsp:cNvSpPr/>
      </dsp:nvSpPr>
      <dsp:spPr>
        <a:xfrm>
          <a:off x="4449614" y="920415"/>
          <a:ext cx="1041871" cy="10418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>
        <a:off x="4602192" y="1072993"/>
        <a:ext cx="736715" cy="736715"/>
      </dsp:txXfrm>
    </dsp:sp>
    <dsp:sp modelId="{E92577CC-DF92-401C-B915-15AB361E381A}">
      <dsp:nvSpPr>
        <dsp:cNvPr id="0" name=""/>
        <dsp:cNvSpPr/>
      </dsp:nvSpPr>
      <dsp:spPr>
        <a:xfrm rot="6480000">
          <a:off x="4592536" y="2002278"/>
          <a:ext cx="277263" cy="3516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10800000">
        <a:off x="4646977" y="2033050"/>
        <a:ext cx="194084" cy="210979"/>
      </dsp:txXfrm>
    </dsp:sp>
    <dsp:sp modelId="{64656D5C-05AC-4C55-A942-801744BA13DC}">
      <dsp:nvSpPr>
        <dsp:cNvPr id="0" name=""/>
        <dsp:cNvSpPr/>
      </dsp:nvSpPr>
      <dsp:spPr>
        <a:xfrm>
          <a:off x="3966000" y="2408827"/>
          <a:ext cx="1041871" cy="10418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>
        <a:off x="4118578" y="2561405"/>
        <a:ext cx="736715" cy="736715"/>
      </dsp:txXfrm>
    </dsp:sp>
    <dsp:sp modelId="{779781DD-CBE8-4C87-9906-9CD69C8243A6}">
      <dsp:nvSpPr>
        <dsp:cNvPr id="0" name=""/>
        <dsp:cNvSpPr/>
      </dsp:nvSpPr>
      <dsp:spPr>
        <a:xfrm rot="10800000">
          <a:off x="3573646" y="2753947"/>
          <a:ext cx="277263" cy="3516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10800000">
        <a:off x="3656825" y="2824273"/>
        <a:ext cx="194084" cy="210979"/>
      </dsp:txXfrm>
    </dsp:sp>
    <dsp:sp modelId="{97064495-B654-4970-AB4B-AE4283E51A36}">
      <dsp:nvSpPr>
        <dsp:cNvPr id="0" name=""/>
        <dsp:cNvSpPr/>
      </dsp:nvSpPr>
      <dsp:spPr>
        <a:xfrm>
          <a:off x="2400990" y="2408827"/>
          <a:ext cx="1041871" cy="10418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>
        <a:off x="2553568" y="2561405"/>
        <a:ext cx="736715" cy="736715"/>
      </dsp:txXfrm>
    </dsp:sp>
    <dsp:sp modelId="{2B0348E8-42DF-4651-930C-C73B4A7DB407}">
      <dsp:nvSpPr>
        <dsp:cNvPr id="0" name=""/>
        <dsp:cNvSpPr/>
      </dsp:nvSpPr>
      <dsp:spPr>
        <a:xfrm rot="15120000">
          <a:off x="2543912" y="2017204"/>
          <a:ext cx="277263" cy="3516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10800000">
        <a:off x="2598353" y="2127084"/>
        <a:ext cx="194084" cy="210979"/>
      </dsp:txXfrm>
    </dsp:sp>
    <dsp:sp modelId="{0B270312-8F82-468F-B376-753550279EF4}">
      <dsp:nvSpPr>
        <dsp:cNvPr id="0" name=""/>
        <dsp:cNvSpPr/>
      </dsp:nvSpPr>
      <dsp:spPr>
        <a:xfrm>
          <a:off x="1917376" y="920415"/>
          <a:ext cx="1041871" cy="10418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>
        <a:off x="2069954" y="1072993"/>
        <a:ext cx="736715" cy="736715"/>
      </dsp:txXfrm>
    </dsp:sp>
    <dsp:sp modelId="{3CEDF6F1-69AA-4F1B-BFFB-CD87BAA09C55}">
      <dsp:nvSpPr>
        <dsp:cNvPr id="0" name=""/>
        <dsp:cNvSpPr/>
      </dsp:nvSpPr>
      <dsp:spPr>
        <a:xfrm rot="19440000">
          <a:off x="2926391" y="810202"/>
          <a:ext cx="277263" cy="3516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>
        <a:off x="2934334" y="904974"/>
        <a:ext cx="194084" cy="21097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544BA9-2178-4C21-A0F7-5B86287246BF}">
      <dsp:nvSpPr>
        <dsp:cNvPr id="0" name=""/>
        <dsp:cNvSpPr/>
      </dsp:nvSpPr>
      <dsp:spPr>
        <a:xfrm>
          <a:off x="504053" y="580796"/>
          <a:ext cx="1829836" cy="198310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FB827E-E800-43A8-9EF5-144D785EB604}">
      <dsp:nvSpPr>
        <dsp:cNvPr id="0" name=""/>
        <dsp:cNvSpPr/>
      </dsp:nvSpPr>
      <dsp:spPr>
        <a:xfrm>
          <a:off x="864094" y="1228869"/>
          <a:ext cx="1114005" cy="3746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Години спілкування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4094" y="1228869"/>
        <a:ext cx="1114005" cy="374643"/>
      </dsp:txXfrm>
    </dsp:sp>
    <dsp:sp modelId="{2B72A8EE-7678-4A21-9B41-4DC1C6359A2F}">
      <dsp:nvSpPr>
        <dsp:cNvPr id="0" name=""/>
        <dsp:cNvSpPr/>
      </dsp:nvSpPr>
      <dsp:spPr>
        <a:xfrm>
          <a:off x="179679" y="1453397"/>
          <a:ext cx="1732078" cy="178248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499E38-5AFD-4103-9818-71174F62BA38}">
      <dsp:nvSpPr>
        <dsp:cNvPr id="0" name=""/>
        <dsp:cNvSpPr/>
      </dsp:nvSpPr>
      <dsp:spPr>
        <a:xfrm>
          <a:off x="669062" y="2160893"/>
          <a:ext cx="749783" cy="3746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Вікторини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9062" y="2160893"/>
        <a:ext cx="749783" cy="374643"/>
      </dsp:txXfrm>
    </dsp:sp>
    <dsp:sp modelId="{05477279-BFC4-49CA-940A-9A387D4D50F6}">
      <dsp:nvSpPr>
        <dsp:cNvPr id="0" name=""/>
        <dsp:cNvSpPr/>
      </dsp:nvSpPr>
      <dsp:spPr>
        <a:xfrm>
          <a:off x="455699" y="2317494"/>
          <a:ext cx="1859099" cy="1567903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A5A125-D944-40CB-A241-DFCD9E18A231}">
      <dsp:nvSpPr>
        <dsp:cNvPr id="0" name=""/>
        <dsp:cNvSpPr/>
      </dsp:nvSpPr>
      <dsp:spPr>
        <a:xfrm>
          <a:off x="504059" y="2525013"/>
          <a:ext cx="1907163" cy="8732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Уроки мужності, години пам'яті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4059" y="2525013"/>
        <a:ext cx="1907163" cy="873233"/>
      </dsp:txXfrm>
    </dsp:sp>
    <dsp:sp modelId="{95489296-7B40-4950-848D-9CC8B35C199F}">
      <dsp:nvSpPr>
        <dsp:cNvPr id="0" name=""/>
        <dsp:cNvSpPr/>
      </dsp:nvSpPr>
      <dsp:spPr>
        <a:xfrm>
          <a:off x="147977" y="3109581"/>
          <a:ext cx="1795481" cy="1567433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D1E437-9A3E-4A25-9DDE-9360ADEDC837}">
      <dsp:nvSpPr>
        <dsp:cNvPr id="0" name=""/>
        <dsp:cNvSpPr/>
      </dsp:nvSpPr>
      <dsp:spPr>
        <a:xfrm>
          <a:off x="639337" y="3708021"/>
          <a:ext cx="809233" cy="3746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Бесіди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9337" y="3708021"/>
        <a:ext cx="809233" cy="374643"/>
      </dsp:txXfrm>
    </dsp:sp>
    <dsp:sp modelId="{F92C10D9-A42D-49D3-9165-7F1A2D6018BE}">
      <dsp:nvSpPr>
        <dsp:cNvPr id="0" name=""/>
        <dsp:cNvSpPr/>
      </dsp:nvSpPr>
      <dsp:spPr>
        <a:xfrm>
          <a:off x="473568" y="3829665"/>
          <a:ext cx="1890807" cy="1672860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01F63E-EA81-4CBD-A5E8-CAD4F2855F49}">
      <dsp:nvSpPr>
        <dsp:cNvPr id="0" name=""/>
        <dsp:cNvSpPr/>
      </dsp:nvSpPr>
      <dsp:spPr>
        <a:xfrm>
          <a:off x="860135" y="4253204"/>
          <a:ext cx="1117169" cy="8298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Усні журнали 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0135" y="4253204"/>
        <a:ext cx="1117169" cy="829871"/>
      </dsp:txXfrm>
    </dsp:sp>
    <dsp:sp modelId="{BD1F8F32-6F4B-4776-BC34-4459048A2B44}">
      <dsp:nvSpPr>
        <dsp:cNvPr id="0" name=""/>
        <dsp:cNvSpPr/>
      </dsp:nvSpPr>
      <dsp:spPr>
        <a:xfrm>
          <a:off x="225461" y="4729480"/>
          <a:ext cx="1642783" cy="1409115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C49749-18D4-4D91-A103-1177D8ED8BB1}">
      <dsp:nvSpPr>
        <dsp:cNvPr id="0" name=""/>
        <dsp:cNvSpPr/>
      </dsp:nvSpPr>
      <dsp:spPr>
        <a:xfrm>
          <a:off x="669062" y="5254638"/>
          <a:ext cx="749783" cy="3746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Конкурси 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9062" y="5254638"/>
        <a:ext cx="749783" cy="37464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544BA9-2178-4C21-A0F7-5B86287246BF}">
      <dsp:nvSpPr>
        <dsp:cNvPr id="0" name=""/>
        <dsp:cNvSpPr/>
      </dsp:nvSpPr>
      <dsp:spPr>
        <a:xfrm>
          <a:off x="504053" y="580796"/>
          <a:ext cx="1829836" cy="198310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FB827E-E800-43A8-9EF5-144D785EB604}">
      <dsp:nvSpPr>
        <dsp:cNvPr id="0" name=""/>
        <dsp:cNvSpPr/>
      </dsp:nvSpPr>
      <dsp:spPr>
        <a:xfrm>
          <a:off x="825705" y="1228869"/>
          <a:ext cx="1190783" cy="3746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Дискусії,диспути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25705" y="1228869"/>
        <a:ext cx="1190783" cy="374643"/>
      </dsp:txXfrm>
    </dsp:sp>
    <dsp:sp modelId="{2B72A8EE-7678-4A21-9B41-4DC1C6359A2F}">
      <dsp:nvSpPr>
        <dsp:cNvPr id="0" name=""/>
        <dsp:cNvSpPr/>
      </dsp:nvSpPr>
      <dsp:spPr>
        <a:xfrm>
          <a:off x="179679" y="1453397"/>
          <a:ext cx="1732078" cy="178248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499E38-5AFD-4103-9818-71174F62BA38}">
      <dsp:nvSpPr>
        <dsp:cNvPr id="0" name=""/>
        <dsp:cNvSpPr/>
      </dsp:nvSpPr>
      <dsp:spPr>
        <a:xfrm>
          <a:off x="465665" y="1850232"/>
          <a:ext cx="1156578" cy="7079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Колективні творчі вправи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5665" y="1850232"/>
        <a:ext cx="1156578" cy="707933"/>
      </dsp:txXfrm>
    </dsp:sp>
    <dsp:sp modelId="{05477279-BFC4-49CA-940A-9A387D4D50F6}">
      <dsp:nvSpPr>
        <dsp:cNvPr id="0" name=""/>
        <dsp:cNvSpPr/>
      </dsp:nvSpPr>
      <dsp:spPr>
        <a:xfrm>
          <a:off x="455699" y="2317494"/>
          <a:ext cx="1859099" cy="1567903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A5A125-D944-40CB-A241-DFCD9E18A231}">
      <dsp:nvSpPr>
        <dsp:cNvPr id="0" name=""/>
        <dsp:cNvSpPr/>
      </dsp:nvSpPr>
      <dsp:spPr>
        <a:xfrm>
          <a:off x="504059" y="2525013"/>
          <a:ext cx="1907163" cy="8732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Сюжетно-рольові ігри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4059" y="2525013"/>
        <a:ext cx="1907163" cy="873233"/>
      </dsp:txXfrm>
    </dsp:sp>
    <dsp:sp modelId="{95489296-7B40-4950-848D-9CC8B35C199F}">
      <dsp:nvSpPr>
        <dsp:cNvPr id="0" name=""/>
        <dsp:cNvSpPr/>
      </dsp:nvSpPr>
      <dsp:spPr>
        <a:xfrm>
          <a:off x="147977" y="3109581"/>
          <a:ext cx="1795481" cy="1567433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D1E437-9A3E-4A25-9DDE-9360ADEDC837}">
      <dsp:nvSpPr>
        <dsp:cNvPr id="0" name=""/>
        <dsp:cNvSpPr/>
      </dsp:nvSpPr>
      <dsp:spPr>
        <a:xfrm>
          <a:off x="393659" y="3708021"/>
          <a:ext cx="1300589" cy="3746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Інсценізація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3659" y="3708021"/>
        <a:ext cx="1300589" cy="374643"/>
      </dsp:txXfrm>
    </dsp:sp>
    <dsp:sp modelId="{F92C10D9-A42D-49D3-9165-7F1A2D6018BE}">
      <dsp:nvSpPr>
        <dsp:cNvPr id="0" name=""/>
        <dsp:cNvSpPr/>
      </dsp:nvSpPr>
      <dsp:spPr>
        <a:xfrm>
          <a:off x="473568" y="3829665"/>
          <a:ext cx="1890807" cy="1672860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01F63E-EA81-4CBD-A5E8-CAD4F2855F49}">
      <dsp:nvSpPr>
        <dsp:cNvPr id="0" name=""/>
        <dsp:cNvSpPr/>
      </dsp:nvSpPr>
      <dsp:spPr>
        <a:xfrm>
          <a:off x="643582" y="4253204"/>
          <a:ext cx="1550274" cy="8298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Тренінги.Виставки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3582" y="4253204"/>
        <a:ext cx="1550274" cy="829871"/>
      </dsp:txXfrm>
    </dsp:sp>
    <dsp:sp modelId="{BD1F8F32-6F4B-4776-BC34-4459048A2B44}">
      <dsp:nvSpPr>
        <dsp:cNvPr id="0" name=""/>
        <dsp:cNvSpPr/>
      </dsp:nvSpPr>
      <dsp:spPr>
        <a:xfrm>
          <a:off x="225461" y="4729480"/>
          <a:ext cx="1642783" cy="1409115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C49749-18D4-4D91-A103-1177D8ED8BB1}">
      <dsp:nvSpPr>
        <dsp:cNvPr id="0" name=""/>
        <dsp:cNvSpPr/>
      </dsp:nvSpPr>
      <dsp:spPr>
        <a:xfrm>
          <a:off x="669062" y="5254638"/>
          <a:ext cx="749783" cy="3746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Свята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9062" y="5254638"/>
        <a:ext cx="749783" cy="3746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0055" cy="500142"/>
          </a:xfrm>
          <a:prstGeom prst="rect">
            <a:avLst/>
          </a:prstGeom>
        </p:spPr>
        <p:txBody>
          <a:bodyPr vert="horz" lIns="96451" tIns="48225" rIns="96451" bIns="48225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95404" y="0"/>
            <a:ext cx="2980055" cy="500142"/>
          </a:xfrm>
          <a:prstGeom prst="rect">
            <a:avLst/>
          </a:prstGeom>
        </p:spPr>
        <p:txBody>
          <a:bodyPr vert="horz" lIns="96451" tIns="48225" rIns="96451" bIns="48225" rtlCol="0"/>
          <a:lstStyle>
            <a:lvl1pPr algn="r">
              <a:defRPr sz="1300"/>
            </a:lvl1pPr>
          </a:lstStyle>
          <a:p>
            <a:fld id="{53535699-8FBF-4CC7-A4A3-0DAA5EB2CEB8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4997450" cy="3749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451" tIns="48225" rIns="96451" bIns="4822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7705" y="4751348"/>
            <a:ext cx="5501640" cy="4501277"/>
          </a:xfrm>
          <a:prstGeom prst="rect">
            <a:avLst/>
          </a:prstGeom>
        </p:spPr>
        <p:txBody>
          <a:bodyPr vert="horz" lIns="96451" tIns="48225" rIns="96451" bIns="48225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00960"/>
            <a:ext cx="2980055" cy="500142"/>
          </a:xfrm>
          <a:prstGeom prst="rect">
            <a:avLst/>
          </a:prstGeom>
        </p:spPr>
        <p:txBody>
          <a:bodyPr vert="horz" lIns="96451" tIns="48225" rIns="96451" bIns="48225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95404" y="9500960"/>
            <a:ext cx="2980055" cy="500142"/>
          </a:xfrm>
          <a:prstGeom prst="rect">
            <a:avLst/>
          </a:prstGeom>
        </p:spPr>
        <p:txBody>
          <a:bodyPr vert="horz" lIns="96451" tIns="48225" rIns="96451" bIns="48225" rtlCol="0" anchor="b"/>
          <a:lstStyle>
            <a:lvl1pPr algn="r">
              <a:defRPr sz="1300"/>
            </a:lvl1pPr>
          </a:lstStyle>
          <a:p>
            <a:fld id="{46052566-FF90-491C-B147-9650A7FEA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583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52566-FF90-491C-B147-9650A7FEABA0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529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diagramData" Target="../diagrams/data5.xml"/><Relationship Id="rId3" Type="http://schemas.openxmlformats.org/officeDocument/2006/relationships/diagramLayout" Target="../diagrams/layout3.xml"/><Relationship Id="rId7" Type="http://schemas.openxmlformats.org/officeDocument/2006/relationships/image" Target="../media/image9.jpeg"/><Relationship Id="rId12" Type="http://schemas.microsoft.com/office/2007/relationships/diagramDrawing" Target="../diagrams/drawing4.xml"/><Relationship Id="rId17" Type="http://schemas.microsoft.com/office/2007/relationships/diagramDrawing" Target="../diagrams/drawing5.xml"/><Relationship Id="rId2" Type="http://schemas.openxmlformats.org/officeDocument/2006/relationships/diagramData" Target="../diagrams/data3.xml"/><Relationship Id="rId16" Type="http://schemas.openxmlformats.org/officeDocument/2006/relationships/diagramColors" Target="../diagrams/colors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diagramColors" Target="../diagrams/colors4.xml"/><Relationship Id="rId5" Type="http://schemas.openxmlformats.org/officeDocument/2006/relationships/diagramColors" Target="../diagrams/colors3.xml"/><Relationship Id="rId1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3.xml"/><Relationship Id="rId9" Type="http://schemas.openxmlformats.org/officeDocument/2006/relationships/diagramLayout" Target="../diagrams/layout4.xml"/><Relationship Id="rId1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cafe.ua/uploads/news_2015/08/Rulikov_Nezavisimost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9" y="116632"/>
            <a:ext cx="9020175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916833"/>
            <a:ext cx="7992888" cy="2304256"/>
          </a:xfrm>
        </p:spPr>
        <p:txBody>
          <a:bodyPr>
            <a:noAutofit/>
          </a:bodyPr>
          <a:lstStyle/>
          <a:p>
            <a:r>
              <a:rPr lang="uk-UA" sz="45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  <a:t>НАЦІОНАЛЬНО-ПАТРІОТИЧНЕ ВИХОВАННЯ </a:t>
            </a:r>
          </a:p>
          <a:p>
            <a:r>
              <a:rPr lang="uk-UA" sz="3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  <a:t>В ПОЧАТКОВІЙ ШКОЛІ</a:t>
            </a:r>
            <a:endParaRPr lang="ru-RU" sz="3600" b="1" dirty="0">
              <a:ln>
                <a:solidFill>
                  <a:schemeClr val="accent5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Monotype Corsiva" panose="03010101010201010101" pitchFamily="66" charset="0"/>
            </a:endParaRPr>
          </a:p>
          <a:p>
            <a:r>
              <a:rPr lang="uk-UA" sz="3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  <a:t>КЗ «СЗШ №38 ім. І.О. </a:t>
            </a:r>
            <a:r>
              <a:rPr lang="uk-UA" sz="36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  <a:t>Секретнюка</a:t>
            </a:r>
            <a:r>
              <a:rPr lang="uk-UA" sz="3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  <a:t> »</a:t>
            </a:r>
            <a:endParaRPr lang="ru-RU" sz="3600" b="1" dirty="0">
              <a:ln>
                <a:solidFill>
                  <a:schemeClr val="accent5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85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playcast.ru/uploads/2016/11/09/2046387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8879" r="9222"/>
          <a:stretch/>
        </p:blipFill>
        <p:spPr bwMode="auto">
          <a:xfrm>
            <a:off x="0" y="78204"/>
            <a:ext cx="9252520" cy="785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239" y="1052736"/>
            <a:ext cx="9360430" cy="1944216"/>
          </a:xfrm>
        </p:spPr>
        <p:txBody>
          <a:bodyPr>
            <a:normAutofit fontScale="90000"/>
          </a:bodyPr>
          <a:lstStyle/>
          <a:p>
            <a:r>
              <a:rPr lang="uk-UA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uk-UA" sz="3600" b="1" dirty="0" smtClean="0">
                <a:ln>
                  <a:solidFill>
                    <a:schemeClr val="tx1"/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Прийди до серця,Україно,</a:t>
            </a:r>
            <a:br>
              <a:rPr lang="uk-UA" sz="3600" b="1" dirty="0" smtClean="0">
                <a:ln>
                  <a:solidFill>
                    <a:schemeClr val="tx1"/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 smtClean="0">
                <a:ln>
                  <a:solidFill>
                    <a:schemeClr val="tx1"/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благослови добром мене!</a:t>
            </a:r>
            <a:br>
              <a:rPr lang="uk-UA" sz="3600" b="1" dirty="0" smtClean="0">
                <a:ln>
                  <a:solidFill>
                    <a:schemeClr val="tx1"/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 smtClean="0">
                <a:ln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4-А клас</a:t>
            </a:r>
            <a:br>
              <a:rPr lang="uk-UA" sz="3600" b="1" dirty="0" smtClean="0">
                <a:ln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 smtClean="0">
                <a:ln>
                  <a:solidFill>
                    <a:schemeClr val="tx1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Класний керівник: </a:t>
            </a:r>
            <a:r>
              <a:rPr lang="uk-UA" sz="36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Лобко</a:t>
            </a:r>
            <a:r>
              <a:rPr lang="uk-UA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Г.П.</a:t>
            </a:r>
            <a:endParaRPr lang="ru-RU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://nvk19823.at.ua/_ph/4/897072156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981873"/>
            <a:ext cx="4104456" cy="273630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16447" y="980728"/>
            <a:ext cx="28083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Свою </a:t>
            </a:r>
            <a:r>
              <a:rPr lang="uk-UA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Україну любіть, 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неї господа моліть…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uk-UA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Т.Г </a:t>
            </a:r>
            <a:r>
              <a:rPr lang="uk-UA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Шевченко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68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http://www.osm.com.ua/wp-content/uploads/2016/11/full_large_moy-krayna-chem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88640"/>
            <a:ext cx="8880922" cy="649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338328"/>
            <a:ext cx="8568952" cy="1362480"/>
          </a:xfrm>
          <a:solidFill>
            <a:schemeClr val="bg2"/>
          </a:solidFill>
        </p:spPr>
        <p:txBody>
          <a:bodyPr>
            <a:normAutofit fontScale="90000"/>
          </a:bodyPr>
          <a:lstStyle/>
          <a:p>
            <a:r>
              <a:rPr lang="uk-UA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 найкраще місце на Землі?</a:t>
            </a:r>
            <a:br>
              <a:rPr lang="uk-UA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3-А клас</a:t>
            </a:r>
            <a:br>
              <a:rPr lang="uk-UA" sz="36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Класний керівник: </a:t>
            </a:r>
            <a:r>
              <a:rPr lang="uk-UA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Тронь Л.А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48064" y="4653136"/>
            <a:ext cx="33843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Любіть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Україну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сні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наяву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вишневу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свою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Україну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красу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вічно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живу і </a:t>
            </a:r>
            <a:r>
              <a:rPr lang="ru-RU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нову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мову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солов'їну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br>
              <a:rPr lang="ru-RU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В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Сосюра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E:\Фотки\фото 2014 2015 гг\полина фото\SAM_063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3" r="26509" b="13131"/>
          <a:stretch/>
        </p:blipFill>
        <p:spPr bwMode="auto">
          <a:xfrm>
            <a:off x="323528" y="1772816"/>
            <a:ext cx="3949437" cy="23110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E:\Фотки\фото 2014 2015 гг\полина фото\SAM_066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7" b="13309"/>
          <a:stretch/>
        </p:blipFill>
        <p:spPr bwMode="auto">
          <a:xfrm>
            <a:off x="1403648" y="4175653"/>
            <a:ext cx="3415244" cy="21905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E:\Фотки\фото 2014 2015 гг\полина фото\SAM_0658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1" r="20739"/>
          <a:stretch/>
        </p:blipFill>
        <p:spPr bwMode="auto">
          <a:xfrm>
            <a:off x="5148064" y="1982957"/>
            <a:ext cx="3515448" cy="23101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1150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6" name="Picture 4" descr="http://1.bp.blogspot.com/-W5tXk1unIDk/VeDOueF1rdI/AAAAAAAAA9Q/FBPRIg-OkRg/s1600/44046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68" y="-126776"/>
            <a:ext cx="9292385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794528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Іду з дитинства до Тараса</a:t>
            </a:r>
            <a:r>
              <a:rPr lang="uk-UA" sz="4000" b="1" dirty="0" smtClean="0">
                <a:ln>
                  <a:solidFill>
                    <a:schemeClr val="tx1"/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4000" b="1" dirty="0" smtClean="0">
                <a:ln>
                  <a:solidFill>
                    <a:schemeClr val="tx1"/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000" b="1" dirty="0" smtClean="0">
                <a:ln>
                  <a:solidFill>
                    <a:schemeClr val="tx1"/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uk-UA" sz="3600" b="1" dirty="0" smtClean="0">
                <a:ln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1-А </a:t>
            </a:r>
            <a:r>
              <a:rPr lang="uk-UA" sz="3600" b="1" dirty="0">
                <a:ln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</a:t>
            </a:r>
            <a:br>
              <a:rPr lang="uk-UA" sz="3600" b="1" dirty="0">
                <a:ln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dirty="0">
                <a:ln>
                  <a:solidFill>
                    <a:schemeClr val="tx1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uk-UA" sz="3200" b="1" dirty="0" smtClean="0">
                <a:ln>
                  <a:solidFill>
                    <a:schemeClr val="tx1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Класний </a:t>
            </a:r>
            <a:r>
              <a:rPr lang="uk-UA" sz="3200" b="1" dirty="0">
                <a:ln>
                  <a:solidFill>
                    <a:schemeClr val="tx1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керівник: </a:t>
            </a:r>
            <a:r>
              <a:rPr lang="uk-UA" sz="3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Романенко К.О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45981" y="443711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Свою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Україну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любіть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Любіть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 Во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врем'я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люте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останню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тяжкую минуту За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неї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Господа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моліть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Т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Шевченко </a:t>
            </a:r>
          </a:p>
        </p:txBody>
      </p:sp>
      <p:pic>
        <p:nvPicPr>
          <p:cNvPr id="6" name="Рисунок 5" descr="20140314_115654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28622" y="2060848"/>
            <a:ext cx="2791449" cy="1800200"/>
          </a:xfrm>
          <a:prstGeom prst="rect">
            <a:avLst/>
          </a:prstGeom>
        </p:spPr>
      </p:pic>
      <p:pic>
        <p:nvPicPr>
          <p:cNvPr id="7" name="Рисунок 6" descr="20140314_115635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652120" y="2060848"/>
            <a:ext cx="2550994" cy="1800200"/>
          </a:xfrm>
          <a:prstGeom prst="rect">
            <a:avLst/>
          </a:prstGeom>
        </p:spPr>
      </p:pic>
      <p:pic>
        <p:nvPicPr>
          <p:cNvPr id="8" name="Рисунок 7" descr="20140311_094411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856078" y="4005064"/>
            <a:ext cx="1271603" cy="18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36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fasti.kiev.ua/wp-content/uploads/2015/08/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2970" y="-53688"/>
            <a:ext cx="10367531" cy="691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324544" y="260648"/>
            <a:ext cx="9283361" cy="1807080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ln>
                  <a:solidFill>
                    <a:srgbClr val="00206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85187" y="260648"/>
            <a:ext cx="6372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 Батьківщина - Україна</a:t>
            </a:r>
            <a:r>
              <a:rPr lang="uk-UA" b="1" dirty="0">
                <a:ln>
                  <a:solidFill>
                    <a:schemeClr val="bg2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dirty="0">
                <a:ln>
                  <a:solidFill>
                    <a:schemeClr val="bg2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dirty="0" smtClean="0">
                <a:ln>
                  <a:solidFill>
                    <a:schemeClr val="tx2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2-Б</a:t>
            </a: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dirty="0">
                <a:ln>
                  <a:solidFill>
                    <a:schemeClr val="tx2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Класний керівник: </a:t>
            </a:r>
            <a:r>
              <a:rPr lang="uk-UA" sz="3200" b="1" dirty="0" err="1" smtClean="0">
                <a:ln>
                  <a:solidFill>
                    <a:schemeClr val="tx2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Зіненко</a:t>
            </a:r>
            <a:r>
              <a:rPr lang="uk-UA" sz="3200" b="1" dirty="0" smtClean="0">
                <a:ln>
                  <a:solidFill>
                    <a:schemeClr val="tx2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А.С.</a:t>
            </a:r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472100" y="1988840"/>
            <a:ext cx="36852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Вітчизна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хтось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десь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—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теж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Вітчизна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І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Світличний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esktop\Аня Зіненко\9oPQU5v_kC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25191"/>
            <a:ext cx="2677683" cy="200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Аня Зіненко\aUEEUAUq0Q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07" y="3284984"/>
            <a:ext cx="2592288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Аня Зіненко\Lgd3OEV9Nk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134" y="3435791"/>
            <a:ext cx="2873217" cy="215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Аня Зіненко\5O3xydI97K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698286"/>
            <a:ext cx="2350906" cy="176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38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4" name="Picture 6" descr="http://ua.swisslogisticsgroup.com/wp-content/uploads/o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5" y="15268"/>
            <a:ext cx="9028096" cy="677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435280" cy="1506496"/>
          </a:xfrm>
        </p:spPr>
        <p:txBody>
          <a:bodyPr>
            <a:normAutofit fontScale="90000"/>
          </a:bodyPr>
          <a:lstStyle/>
          <a:p>
            <a:r>
              <a:rPr lang="uk-UA" sz="3600" b="1" dirty="0" smtClean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Сім'я. Родина. Україна</a:t>
            </a:r>
            <a:br>
              <a:rPr lang="uk-UA" sz="3600" b="1" dirty="0" smtClean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4-В</a:t>
            </a:r>
            <a:br>
              <a:rPr lang="uk-UA" sz="36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Класний керівник:</a:t>
            </a:r>
            <a:r>
              <a:rPr lang="uk-UA" sz="36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b="1" dirty="0" smtClean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Тронь Т.М.</a:t>
            </a:r>
            <a:endParaRPr lang="ru-RU" sz="3600" b="1" dirty="0">
              <a:ln>
                <a:solidFill>
                  <a:srgbClr val="C00000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32040" y="4906903"/>
            <a:ext cx="3942184" cy="1477328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нас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дорогі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батьки,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дорогі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близькі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родичі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але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уявлення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чого-небудь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поєднані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одному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слові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ітчизна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Цицерон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:\вих.з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00804"/>
            <a:ext cx="2622369" cy="200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вих.з 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988840"/>
            <a:ext cx="2928341" cy="212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вих.з 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162" y="2659300"/>
            <a:ext cx="2986442" cy="208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68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://uz24.uz/userfiles/images/psheni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3047" y="0"/>
            <a:ext cx="104405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157592" cy="199572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n>
                  <a:solidFill>
                    <a:schemeClr val="bg2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dirty="0" smtClean="0">
                <a:ln>
                  <a:solidFill>
                    <a:schemeClr val="bg2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 smtClean="0">
                <a:ln>
                  <a:solidFill>
                    <a:schemeClr val="bg2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dirty="0" smtClean="0">
                <a:ln>
                  <a:solidFill>
                    <a:schemeClr val="bg2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000" b="1" dirty="0" smtClean="0">
                <a:ln>
                  <a:solidFill>
                    <a:schemeClr val="bg2"/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Нехай на весь світ колоситься наш український хліб</a:t>
            </a:r>
            <a:r>
              <a:rPr lang="uk-UA" sz="4000" b="1" dirty="0">
                <a:ln>
                  <a:solidFill>
                    <a:schemeClr val="bg2"/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4000" b="1" dirty="0">
                <a:ln>
                  <a:solidFill>
                    <a:schemeClr val="bg2"/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000" b="1" dirty="0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4-Б</a:t>
            </a:r>
            <a:r>
              <a:rPr lang="uk-UA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000" b="1" dirty="0">
                <a:ln>
                  <a:solidFill>
                    <a:schemeClr val="tx2"/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Класний керівник: </a:t>
            </a:r>
            <a:r>
              <a:rPr lang="uk-UA" sz="4000" b="1" dirty="0" smtClean="0">
                <a:ln>
                  <a:solidFill>
                    <a:schemeClr val="bg1"/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Лісова Т.Л.</a:t>
            </a:r>
            <a:endParaRPr lang="ru-RU" sz="4000" dirty="0">
              <a:ln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311656" y="2967335"/>
            <a:ext cx="4955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В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своїй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хаті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своя й правда, І сила, і воля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Т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Шевченко</a:t>
            </a:r>
          </a:p>
        </p:txBody>
      </p:sp>
      <p:pic>
        <p:nvPicPr>
          <p:cNvPr id="2050" name="Picture 2" descr="D:\SAM_08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369" y="3290500"/>
            <a:ext cx="4260896" cy="319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SAM_084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4"/>
          <a:stretch/>
        </p:blipFill>
        <p:spPr bwMode="auto">
          <a:xfrm>
            <a:off x="323528" y="3613666"/>
            <a:ext cx="3415481" cy="319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76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new.museum-ukraine.org.ua/wp-content/uploads/2014/06/10513253_575463019241792_8731597983183803964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9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362480"/>
          </a:xfrm>
        </p:spPr>
        <p:txBody>
          <a:bodyPr>
            <a:normAutofit fontScale="90000"/>
          </a:bodyPr>
          <a:lstStyle/>
          <a:p>
            <a:r>
              <a:rPr lang="uk-UA" sz="3600" b="1" dirty="0" smtClean="0">
                <a:ln>
                  <a:solidFill>
                    <a:schemeClr val="bg2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Україна є, була і буде</a:t>
            </a:r>
            <a:br>
              <a:rPr lang="uk-UA" sz="3600" b="1" dirty="0" smtClean="0">
                <a:ln>
                  <a:solidFill>
                    <a:schemeClr val="bg2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 smtClean="0">
                <a:ln>
                  <a:solidFill>
                    <a:schemeClr val="tx2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2-А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 smtClean="0">
                <a:ln>
                  <a:solidFill>
                    <a:schemeClr val="tx2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Класний керівник: </a:t>
            </a:r>
            <a:r>
              <a:rPr lang="uk-UA" sz="3600" b="1" dirty="0" err="1" smtClean="0">
                <a:ln>
                  <a:solidFill>
                    <a:schemeClr val="tx2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Бондарьова</a:t>
            </a:r>
            <a:r>
              <a:rPr lang="uk-UA" sz="3600" b="1" dirty="0" smtClean="0">
                <a:ln>
                  <a:solidFill>
                    <a:schemeClr val="tx2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О.С.</a:t>
            </a:r>
            <a:endParaRPr lang="ru-RU" sz="3600" b="1" dirty="0">
              <a:ln>
                <a:solidFill>
                  <a:schemeClr val="tx2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95584" y="5433403"/>
            <a:ext cx="41582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Україна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вічність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не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сьогоднішня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але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передусім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майбутня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минула. </a:t>
            </a:r>
            <a:endParaRPr lang="ru-RU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Ярослав Стецько</a:t>
            </a:r>
            <a:endParaRPr lang="en-US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DSC0000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97" y="4132776"/>
            <a:ext cx="3032046" cy="2342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E:\робота 2014-2015\в.з соборность Украины\DSC0002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1" t="19415" r="26426" b="9930"/>
          <a:stretch/>
        </p:blipFill>
        <p:spPr bwMode="auto">
          <a:xfrm>
            <a:off x="3252004" y="2848972"/>
            <a:ext cx="3087161" cy="25676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E:\робота 2014-2015\в.з соборность Украины\DSC0001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289" y="1779169"/>
            <a:ext cx="2520280" cy="19834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800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://www.nastol.com.ua/pic/201507/1920x1080/nastol.com.ua-1430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8680" y="23695"/>
            <a:ext cx="11777310" cy="683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476672"/>
            <a:ext cx="3168352" cy="995426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дитинстві</a:t>
            </a:r>
            <a:r>
              <a:rPr lang="ru-RU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відкриваєш</a:t>
            </a:r>
            <a:r>
              <a:rPr lang="ru-RU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материк, </a:t>
            </a:r>
            <a:r>
              <a:rPr lang="ru-RU" sz="18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котрий</a:t>
            </a:r>
            <a:r>
              <a:rPr lang="ru-RU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назветься</a:t>
            </a:r>
            <a:r>
              <a:rPr lang="ru-RU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потім</a:t>
            </a:r>
            <a:r>
              <a:rPr lang="ru-RU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18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Батьківщина</a:t>
            </a:r>
            <a:r>
              <a:rPr lang="ru-RU" sz="1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Л</a:t>
            </a:r>
            <a:r>
              <a:rPr lang="ru-RU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Костенко  </a:t>
            </a:r>
            <a:br>
              <a:rPr lang="ru-RU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 </a:t>
            </a:r>
            <a:r>
              <a:rPr lang="ru-RU" sz="4000" b="1" dirty="0"/>
              <a:t> 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476672"/>
            <a:ext cx="95405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Вечорниці </a:t>
            </a:r>
            <a:r>
              <a:rPr lang="uk-UA" sz="36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жартівниці</a:t>
            </a:r>
            <a:r>
              <a:rPr lang="uk-UA" sz="3600" b="1" dirty="0">
                <a:ln>
                  <a:solidFill>
                    <a:srgbClr val="00206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600" b="1" dirty="0">
                <a:ln>
                  <a:solidFill>
                    <a:srgbClr val="00206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uk-UA" sz="3600" b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uk-UA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3-Б </a:t>
            </a:r>
            <a:r>
              <a:rPr lang="uk-UA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</a:t>
            </a:r>
            <a:br>
              <a:rPr lang="uk-UA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uk-UA" sz="3200" b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Класний </a:t>
            </a:r>
            <a:r>
              <a:rPr lang="uk-UA" sz="32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</a:t>
            </a:r>
            <a:r>
              <a:rPr lang="uk-UA" sz="3200" b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uk-UA" sz="3200" b="1" dirty="0">
                <a:ln>
                  <a:solidFill>
                    <a:srgbClr val="00206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Кравченко О.В</a:t>
            </a:r>
            <a:r>
              <a:rPr lang="uk-UA" sz="3200" b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2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n>
                <a:solidFill>
                  <a:srgbClr val="002060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6" name="Picture 2" descr="E:\Кравченко\українські вечорниці\IMG_75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197552"/>
            <a:ext cx="3227694" cy="242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E:\Кравченко\українські вечорниці\IMG_75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161215"/>
            <a:ext cx="2880320" cy="215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E:\Кравченко\українські вечорниці\IMG_75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40118"/>
            <a:ext cx="2616049" cy="196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051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99592" y="2636912"/>
            <a:ext cx="7408333" cy="3450696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http://d-nk.com.ua/wp-content/uploads/2015/12/gero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5" y="670716"/>
            <a:ext cx="8931776" cy="618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E:\Кравченко\20151008_1228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742" y="1187379"/>
            <a:ext cx="2117688" cy="352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Волна 4"/>
          <p:cNvSpPr/>
          <p:nvPr/>
        </p:nvSpPr>
        <p:spPr>
          <a:xfrm>
            <a:off x="32712" y="-21336"/>
            <a:ext cx="9150583" cy="91440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 З ВОЇНАМИ АТО</a:t>
            </a:r>
            <a:endParaRPr lang="ru-RU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E:\Кравченко\20151001_1211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48161"/>
            <a:ext cx="1557255" cy="25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 descr="E:\Робота 2015-2016\Звіт початкової школи\20151008_1232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084812"/>
            <a:ext cx="1583492" cy="263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13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 пам'ятаємо ті дні…</a:t>
            </a:r>
            <a:endParaRPr lang="ru-RU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Picture 3" descr="E:\робота 2014-2015\школьное фото\24 жовтня\2014-10-23 08.51.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12776"/>
            <a:ext cx="1842989" cy="138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://school173.com.ua/assets/images/ukr-mov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" y="3573016"/>
            <a:ext cx="9144000" cy="273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E:\Робота 2015-2016\Звіт початкової школи\P508008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90"/>
          <a:stretch/>
        </p:blipFill>
        <p:spPr bwMode="auto">
          <a:xfrm>
            <a:off x="5816474" y="3245131"/>
            <a:ext cx="2427933" cy="156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E:\Робота 2016-2017 н.р\шк.фото\P508009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3"/>
          <a:stretch/>
        </p:blipFill>
        <p:spPr bwMode="auto">
          <a:xfrm>
            <a:off x="6300192" y="1636251"/>
            <a:ext cx="2629553" cy="143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E:\Робота\Мой класс\на презинтацию\P508028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242183"/>
            <a:ext cx="1829403" cy="165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E:\Фотки\фото с телефона Оля\2014-10-23 08.43.2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24944"/>
            <a:ext cx="2053863" cy="154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821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Презентація патріоти\img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90" y="-130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771800" y="1772816"/>
            <a:ext cx="6192688" cy="4536504"/>
          </a:xfrm>
        </p:spPr>
        <p:txBody>
          <a:bodyPr>
            <a:normAutofit fontScale="90000"/>
          </a:bodyPr>
          <a:lstStyle/>
          <a:p>
            <a:pPr algn="l">
              <a:spcBef>
                <a:spcPct val="50000"/>
              </a:spcBef>
            </a:pPr>
            <a:r>
              <a:rPr lang="uk-UA" altLang="ru-RU" b="1" dirty="0">
                <a:solidFill>
                  <a:srgbClr val="0000FF"/>
                </a:solidFill>
              </a:rPr>
              <a:t/>
            </a:r>
            <a:br>
              <a:rPr lang="uk-UA" altLang="ru-RU" b="1" dirty="0">
                <a:solidFill>
                  <a:srgbClr val="0000FF"/>
                </a:solidFill>
              </a:rPr>
            </a:br>
            <a:r>
              <a:rPr lang="uk-UA" alt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Кожний </a:t>
            </a:r>
            <a:r>
              <a:rPr lang="uk-UA" alt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повинен </a:t>
            </a:r>
            <a:r>
              <a:rPr lang="uk-UA" alt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домогтися</a:t>
            </a:r>
            <a:r>
              <a:rPr lang="uk-UA" alt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щоб учень якнайкраще знав близьке, дороге йому: Батьківщину і все, що її стосується, так само, як уміє </a:t>
            </a:r>
            <a:r>
              <a:rPr lang="uk-UA" alt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читати</a:t>
            </a:r>
            <a:r>
              <a:rPr lang="uk-UA" alt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писати, лічити.</a:t>
            </a:r>
            <a:br>
              <a:rPr lang="uk-UA" alt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uk-UA" alt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uk-UA" alt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Д. Ушинський.</a:t>
            </a:r>
            <a:endParaRPr lang="ru-RU" alt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76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esktop\Презентація патріоти\1312657663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3" y="35242"/>
            <a:ext cx="9097011" cy="682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87624" y="692696"/>
            <a:ext cx="6408712" cy="898360"/>
          </a:xfrm>
        </p:spPr>
        <p:txBody>
          <a:bodyPr/>
          <a:lstStyle/>
          <a:p>
            <a:r>
              <a:rPr lang="uk-UA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М</a:t>
            </a:r>
            <a:r>
              <a:rPr lang="uk-UA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и тебе не забули, Кобзарю!</a:t>
            </a:r>
            <a:endParaRPr lang="ru-RU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075" name="Picture 3" descr="E:\Робота 2015-2016\Звіт початкової школи\Фото-03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2933310" cy="391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робота 2014-2015\Бібліотечний урок памяті Шевченка 2 кл\Фото-03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27" y="1556792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E:\робота 2014-2015\Бібліотечний урок памяті Шевченка 2 кл\Фото-030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14"/>
          <a:stretch/>
        </p:blipFill>
        <p:spPr bwMode="auto">
          <a:xfrm>
            <a:off x="4113860" y="4149080"/>
            <a:ext cx="1677143" cy="171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89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Презентація патріоти\5679812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222"/>
            <a:ext cx="9144000" cy="674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7728" y="188640"/>
            <a:ext cx="3528392" cy="208823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uk-UA" sz="6000" dirty="0" smtClean="0">
                <a:ln>
                  <a:solidFill>
                    <a:srgbClr val="FFFF00"/>
                  </a:solidFill>
                </a:ln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>Проектна діяльність</a:t>
            </a:r>
            <a:endParaRPr lang="ru-RU" sz="6000" dirty="0">
              <a:ln>
                <a:solidFill>
                  <a:srgbClr val="FFFF00"/>
                </a:solidFill>
              </a:ln>
              <a:solidFill>
                <a:schemeClr val="tx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Picture 2" descr="C:\Users\user\Desktop\Проектна діяльнсть ПШ\8JFjVeJVZNc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"/>
          <a:stretch/>
        </p:blipFill>
        <p:spPr bwMode="auto">
          <a:xfrm>
            <a:off x="179512" y="2410691"/>
            <a:ext cx="3528392" cy="244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Проектна діяльнсть ПШ\JJnnT_3qqD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591" y="1694609"/>
            <a:ext cx="2160240" cy="162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Проектна діяльнсть ПШ\SxuahmlJZL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3" t="-1122" r="-353" b="23547"/>
          <a:stretch/>
        </p:blipFill>
        <p:spPr bwMode="auto">
          <a:xfrm>
            <a:off x="3944654" y="1660204"/>
            <a:ext cx="2681763" cy="162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Проектна діяльнсть ПШ\6071iIc9oAA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5" b="22367"/>
          <a:stretch/>
        </p:blipFill>
        <p:spPr bwMode="auto">
          <a:xfrm>
            <a:off x="5322123" y="3413814"/>
            <a:ext cx="2608588" cy="143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70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nadoest.com/prosmotr/351/350715/350715_html_m2a8b29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875" y="-30813"/>
            <a:ext cx="9430804" cy="684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03046" y="260648"/>
            <a:ext cx="6851104" cy="682336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Музейна робота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https://pp.vk.me/c639328/v639328248/7084/JyLWTZqD_r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4717626"/>
            <a:ext cx="2376264" cy="178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pp.vk.me/c639328/v639328248/708e/6TRNIa8Zaa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131672"/>
            <a:ext cx="1824203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pp.vk.me/c639328/v639328248/70ac/HGJSx1PwDH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75656" y="3076055"/>
            <a:ext cx="1800200" cy="135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pp.vk.me/c639328/v639328248/7002/3uI2ezcywb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288552"/>
            <a:ext cx="2183629" cy="163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pp.vk.me/c639328/v639328248/70a2/TwY2zvk3pCw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39" y="1484784"/>
            <a:ext cx="1872208" cy="140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pp.vk.me/c639328/v639328248/70e8/fKPwxt_5Th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599" y="1052736"/>
            <a:ext cx="1962513" cy="147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pp.vk.me/c639328/v639328248/7110/fSxN2HjAIG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41" y="1052736"/>
            <a:ext cx="2088232" cy="156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pp.vk.me/c639328/v639328248/70f2/u1DjOI5loXI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19972" y="5170134"/>
            <a:ext cx="1800200" cy="135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8274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Екскурсія в бібліотеці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https://pp.vk.me/c639328/v639328248/6f26/mPEuH5K6ne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1990614" cy="265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pp.vk.me/c639328/v639328248/6f08/OSlWthtQey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454819"/>
            <a:ext cx="172819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pp.vk.me/c639328/v639328248/6ef4/AI5GDJJDsw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573016"/>
            <a:ext cx="1800200" cy="240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pp.vk.me/c639328/v639328248/6f58/Fi_cwC72Tb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921055"/>
            <a:ext cx="2736304" cy="205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pp.vk.me/c639328/v639328248/6fd0/yeXrm9kavD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44709" y="1399579"/>
            <a:ext cx="1630078" cy="217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parentspartner.com/wp-content/uploads/2011/06/book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98" y="4138936"/>
            <a:ext cx="1937706" cy="244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://www.parentspartner.com/wp-content/uploads/2011/06/book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874650"/>
            <a:ext cx="968853" cy="122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www.parentspartner.com/wp-content/uploads/2011/06/books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601619"/>
            <a:ext cx="1413014" cy="178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3615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728192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Виставка </a:t>
            </a:r>
            <a:r>
              <a:rPr lang="uk-UA" sz="38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поробок</a:t>
            </a:r>
            <a:r>
              <a:rPr lang="uk-UA" sz="3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національно-патріотичну тематику:</a:t>
            </a:r>
            <a:br>
              <a:rPr lang="uk-UA" sz="3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Україною в серці</a:t>
            </a:r>
            <a:br>
              <a:rPr lang="uk-UA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www.playcast.ru/uploads/2015/02/14/1212383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3456499"/>
            <a:ext cx="3816424" cy="354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p.vk.me/c639328/v639328248/73da/vobjl9EfGj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988840"/>
            <a:ext cx="3312368" cy="248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pp.vk.me/c639328/v639328248/73c6/TiRiZ7DvDB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76294"/>
            <a:ext cx="1512168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pp.vk.me/c639328/v639328248/748a/wxexqyRO1N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1" y="1988840"/>
            <a:ext cx="2016224" cy="268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pp.vk.me/c639328/v639328248/749e/__zHkiFBti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797152"/>
            <a:ext cx="2500623" cy="187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pp.vk.me/c639328/v639328248/74a8/udV0hHuiKt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677138"/>
            <a:ext cx="1421432" cy="189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025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playcast.ru/uploads/2015/02/14/1212383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8224" y="4005064"/>
            <a:ext cx="2837456" cy="263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pp.vk.me/c639328/v639328248/7308/I1RHU99c1G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78" y="3366502"/>
            <a:ext cx="2463738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pp.vk.me/c639328/v639328248/72d6/AIl-9vScaP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059" y="476672"/>
            <a:ext cx="2232248" cy="297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pp.vk.me/c639328/v639328248/746c/WWJSRk7OaD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9"/>
          <a:stretch/>
        </p:blipFill>
        <p:spPr bwMode="auto">
          <a:xfrm>
            <a:off x="221278" y="188640"/>
            <a:ext cx="2942278" cy="24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pp.vk.me/c639328/v639328248/7476/kBVIAbWrT-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906" y="3598032"/>
            <a:ext cx="4054060" cy="304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pp.vk.me/c639328/v639328248/73a8/UqNuvSJMFE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873" y="789836"/>
            <a:ext cx="3133335" cy="235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8147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playcast.ru/uploads/2015/02/14/1212383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3212976"/>
            <a:ext cx="3816424" cy="354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pp.vk.me/c639328/v639328248/738a/NVZd9sZNO6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42" y="316363"/>
            <a:ext cx="3853569" cy="2890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pp.vk.me/c639328/v639328248/7394/OQ_oMHJ0jC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306466"/>
            <a:ext cx="3024336" cy="226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pp.vk.me/c639328/v639328248/731c/N3EdT8j-wO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062020"/>
            <a:ext cx="2592288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pp.vk.me/c639328/v639328248/7362/RzwzI-7TUiI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330" y="373721"/>
            <a:ext cx="3086158" cy="231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2562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uk-UA" b="1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uk-UA" b="1" dirty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uk-UA" b="1" dirty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uk-UA" b="1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uk-UA" b="1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uk-UA" b="1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  <a:cs typeface="Times New Roman" pitchFamily="18" charset="0"/>
              </a:rPr>
              <a:t>Національний </a:t>
            </a:r>
            <a:r>
              <a:rPr lang="uk-UA" b="1" dirty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  <a:cs typeface="Times New Roman" pitchFamily="18" charset="0"/>
              </a:rPr>
              <a:t>патріотизм передбачає насамперед історичну </a:t>
            </a:r>
            <a:r>
              <a:rPr lang="uk-UA" b="1" dirty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пам’ять. Пам’ятаймо , хто ми, чиїх батьків і будьмо великими Українцями!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/>
            </a:r>
            <a:br>
              <a:rPr lang="ru-RU" b="1" dirty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</a:b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4338" name="Picture 2" descr="http://www.knuba.edu.ua/ukr/wp-content/uploads/2015/03/%D1%84%D0%BB%D0%B5%D1%8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6"/>
          <a:stretch/>
        </p:blipFill>
        <p:spPr bwMode="auto">
          <a:xfrm>
            <a:off x="1691680" y="2708920"/>
            <a:ext cx="6048672" cy="339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stend.ucoz.com/_ph/6/6323788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80" y="5430782"/>
            <a:ext cx="7848872" cy="134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20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Презентація патріоти\5756ba84d1a381552ac896f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8703808" cy="647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21888" y="1268760"/>
            <a:ext cx="6130432" cy="4176464"/>
          </a:xfrm>
        </p:spPr>
        <p:txBody>
          <a:bodyPr>
            <a:noAutofit/>
          </a:bodyPr>
          <a:lstStyle/>
          <a:p>
            <a:pPr algn="l"/>
            <a:r>
              <a:rPr lang="uk-UA" sz="2800" b="1" dirty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  <a:t>Не зупиняйся,  </a:t>
            </a:r>
            <a:r>
              <a:rPr lang="uk-UA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ВЧИТЕЛЮ,  </a:t>
            </a:r>
            <a:br>
              <a:rPr lang="uk-UA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uk-UA" sz="2800" b="1" dirty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  <a:t>                                 не треба!</a:t>
            </a:r>
            <a:br>
              <a:rPr lang="uk-UA" sz="2800" b="1" dirty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</a:br>
            <a:r>
              <a:rPr lang="uk-UA" sz="2800" b="1" dirty="0" smtClean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  <a:t>Іди </a:t>
            </a:r>
            <a:r>
              <a:rPr lang="uk-UA" sz="2800" b="1" dirty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  <a:t>вперед, </a:t>
            </a:r>
            <a:br>
              <a:rPr lang="uk-UA" sz="2800" b="1" dirty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</a:br>
            <a:r>
              <a:rPr lang="uk-UA" sz="2800" b="1" dirty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  <a:t>                       бо в цьому суть життя.</a:t>
            </a:r>
            <a:br>
              <a:rPr lang="uk-UA" sz="2800" b="1" dirty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</a:br>
            <a:r>
              <a:rPr lang="uk-UA" sz="2800" b="1" dirty="0" smtClean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  <a:t>Ти </a:t>
            </a:r>
            <a:r>
              <a:rPr lang="uk-UA" sz="2800" b="1" dirty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  <a:t>робиш чистим</a:t>
            </a:r>
            <a:br>
              <a:rPr lang="uk-UA" sz="2800" b="1" dirty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</a:br>
            <a:r>
              <a:rPr lang="uk-UA" sz="2800" b="1" dirty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  <a:t>                         і безхмарним небо,</a:t>
            </a:r>
            <a:br>
              <a:rPr lang="uk-UA" sz="2800" b="1" dirty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</a:br>
            <a:r>
              <a:rPr lang="uk-UA" sz="2800" b="1" dirty="0" smtClean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  <a:t>Ти </a:t>
            </a:r>
            <a:r>
              <a:rPr lang="uk-UA" sz="2800" b="1" dirty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  <a:t>твориш віру </a:t>
            </a:r>
            <a:br>
              <a:rPr lang="uk-UA" sz="2800" b="1" dirty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</a:br>
            <a:r>
              <a:rPr lang="uk-UA" sz="2800" b="1" dirty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  <a:t>              </a:t>
            </a:r>
            <a:r>
              <a:rPr lang="uk-UA" sz="2800" b="1" dirty="0" smtClean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  <a:t>в </a:t>
            </a:r>
            <a:r>
              <a:rPr lang="uk-UA" sz="2800" b="1" dirty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  <a:t>краще майбуття… </a:t>
            </a:r>
            <a:br>
              <a:rPr lang="uk-UA" sz="2800" b="1" dirty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</a:br>
            <a:endParaRPr lang="ru-RU" sz="2800" dirty="0">
              <a:solidFill>
                <a:schemeClr val="bg2">
                  <a:lumMod val="10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60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87537" y="476672"/>
            <a:ext cx="8229600" cy="1252728"/>
          </a:xfrm>
        </p:spPr>
        <p:txBody>
          <a:bodyPr>
            <a:normAutofit/>
          </a:bodyPr>
          <a:lstStyle/>
          <a:p>
            <a:r>
              <a:rPr lang="uk-UA" sz="72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ДЯКУЄМО ЗА УВАГУ!</a:t>
            </a:r>
            <a:endParaRPr lang="ru-RU" sz="7200" b="1" dirty="0">
              <a:solidFill>
                <a:srgbClr val="FFFF00"/>
              </a:solidFill>
              <a:latin typeface="Mistral" panose="03090702030407020403" pitchFamily="66" charset="0"/>
            </a:endParaRPr>
          </a:p>
        </p:txBody>
      </p:sp>
      <p:pic>
        <p:nvPicPr>
          <p:cNvPr id="12290" name="Picture 2" descr="http://dnzteremok.com.ua/upload/Shevchenko/kvitu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68960"/>
            <a:ext cx="8845650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907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http://viaperfecto.ru/wp-content/files_mf/1440403833shutterstock_725709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675" y="-28625"/>
            <a:ext cx="6840325" cy="679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shemka.at.ua/_ld/32/645551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014868" y="3028693"/>
            <a:ext cx="8516575" cy="248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915816" y="1988840"/>
            <a:ext cx="5328592" cy="2952328"/>
          </a:xfrm>
        </p:spPr>
        <p:txBody>
          <a:bodyPr>
            <a:normAutofit/>
          </a:bodyPr>
          <a:lstStyle/>
          <a:p>
            <a:r>
              <a:rPr lang="uk-UA" sz="40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Це так, як </a:t>
            </a:r>
            <a:r>
              <a:rPr lang="uk-UA" sz="40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дихати</a:t>
            </a:r>
            <a:br>
              <a:rPr lang="uk-UA" sz="40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uk-UA" sz="40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любити </a:t>
            </a:r>
            <a:r>
              <a:rPr lang="uk-UA" sz="40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Батьківщину.</a:t>
            </a:r>
            <a:br>
              <a:rPr lang="uk-UA" sz="40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uk-UA" sz="40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        </a:t>
            </a:r>
            <a:r>
              <a:rPr lang="uk-UA" sz="40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В</a:t>
            </a:r>
            <a:r>
              <a:rPr lang="uk-UA" sz="40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. Сосюра</a:t>
            </a:r>
            <a:endParaRPr lang="ru-RU" sz="4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65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esktop\Презентація патріоти\wallpaper_whe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24" y="0"/>
            <a:ext cx="92160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88640"/>
            <a:ext cx="5652120" cy="6669360"/>
          </a:xfrm>
        </p:spPr>
        <p:txBody>
          <a:bodyPr>
            <a:noAutofit/>
          </a:bodyPr>
          <a:lstStyle/>
          <a:p>
            <a:pPr lvl="0" fontAlgn="base">
              <a:spcAft>
                <a:spcPct val="0"/>
              </a:spcAft>
            </a:pPr>
            <a:r>
              <a:rPr lang="ru-RU" sz="1400" b="1" i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ЗАВДАННЯ НАЦІОНАЛЬНО-ПАТРІОТИЧНОГО ВИХОВАННЯ</a:t>
            </a:r>
            <a:r>
              <a:rPr lang="ru-RU" sz="1400" b="1" i="1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1400" b="1" i="1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▪</a:t>
            </a:r>
            <a:r>
              <a:rPr lang="ru-RU" sz="1400" b="1" i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формування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патріотизму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відповідальності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 долю 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нації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держави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b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lang="uk-UA" sz="1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▪ виховання </a:t>
            </a:r>
            <a:r>
              <a:rPr lang="uk-UA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розуміння високої цінності українського громадянства, внутрішньої потреби бути громадянином України</a:t>
            </a:r>
            <a:r>
              <a:rPr lang="uk-UA" sz="1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br>
              <a:rPr lang="uk-UA" sz="1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▪ 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формування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поваги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до 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Конституції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України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 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державної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символіки</a:t>
            </a:r>
            <a:r>
              <a:rPr lang="uk-UA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br>
              <a:rPr lang="uk-UA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uk-UA" sz="1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▪  </a:t>
            </a:r>
            <a:r>
              <a:rPr lang="uk-UA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виховання шанобливого ставлення до рідних святинь, української мови, історії, традицій;</a:t>
            </a:r>
            <a:br>
              <a:rPr lang="uk-UA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▪ 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формування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національної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свідомості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людської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гідності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любові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до 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рідної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землі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родини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народу;</a:t>
            </a:r>
            <a:b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▪ 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формування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соціальної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активності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  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правової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культури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особистості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▪  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формування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й  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розвиток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духовно-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моральних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і 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загальнолюдських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цінностей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b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▪ 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формування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 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учнів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потреби до 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праці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як 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першої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життєвої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необхідності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високої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цінності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й головного способу 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досягнення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життєвого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успіху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b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▪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сприяння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розвитку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фізичного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психічного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  духовного 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здоров’я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задоволення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естетичних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 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культурних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потреб 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особистості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b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▪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виховання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здатності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протидіяти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проявам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аморальності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правопорушень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бездуховності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антигромадській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діяльності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68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Презентація патріоти\1352139141_2-3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" y="6063"/>
            <a:ext cx="9144000" cy="683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29600" cy="1002440"/>
          </a:xfrm>
        </p:spPr>
        <p:txBody>
          <a:bodyPr>
            <a:normAutofit fontScale="90000"/>
          </a:bodyPr>
          <a:lstStyle/>
          <a:p>
            <a:r>
              <a:rPr lang="uk-UA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 роботи </a:t>
            </a:r>
            <a:br>
              <a:rPr lang="uk-UA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національно-патріотичного виховання</a:t>
            </a:r>
            <a:endParaRPr lang="ru-RU" sz="36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790006412"/>
              </p:ext>
            </p:extLst>
          </p:nvPr>
        </p:nvGraphicFramePr>
        <p:xfrm>
          <a:off x="251520" y="1484784"/>
          <a:ext cx="4824536" cy="4352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9380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://www.abetka-logopedka.org/wp-content/uploads/2015/11/%D0%A4%D0%BE%D1%82%D0%BE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06" y="718809"/>
            <a:ext cx="9159506" cy="611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олна 3"/>
          <p:cNvSpPr/>
          <p:nvPr/>
        </p:nvSpPr>
        <p:spPr>
          <a:xfrm>
            <a:off x="-15506" y="-171400"/>
            <a:ext cx="9159506" cy="1512168"/>
          </a:xfrm>
          <a:prstGeom prst="wave">
            <a:avLst>
              <a:gd name="adj1" fmla="val 12500"/>
              <a:gd name="adj2" fmla="val 1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НАПРЯМКИ НАЦІОНАЛЬНО-ПАТРІОТИЧНОГО ВИХОВАННЯ</a:t>
            </a:r>
            <a:endParaRPr lang="ru-RU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4124283"/>
              </p:ext>
            </p:extLst>
          </p:nvPr>
        </p:nvGraphicFramePr>
        <p:xfrm>
          <a:off x="3995936" y="1340768"/>
          <a:ext cx="5040560" cy="47853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5810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3845540"/>
              </p:ext>
            </p:extLst>
          </p:nvPr>
        </p:nvGraphicFramePr>
        <p:xfrm>
          <a:off x="871538" y="2674938"/>
          <a:ext cx="7408862" cy="3451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6" name="Picture 2" descr="http://www.akkord-tour.com.ua/UserFiles/Image/News/Ukraine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" r="4814"/>
          <a:stretch/>
        </p:blipFill>
        <p:spPr bwMode="auto">
          <a:xfrm>
            <a:off x="0" y="188640"/>
            <a:ext cx="9144000" cy="653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58424"/>
          </a:xfrm>
        </p:spPr>
        <p:txBody>
          <a:bodyPr/>
          <a:lstStyle/>
          <a:p>
            <a:r>
              <a:rPr lang="uk-UA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 роботи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912263307"/>
              </p:ext>
            </p:extLst>
          </p:nvPr>
        </p:nvGraphicFramePr>
        <p:xfrm>
          <a:off x="107504" y="0"/>
          <a:ext cx="2520280" cy="6719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340941270"/>
              </p:ext>
            </p:extLst>
          </p:nvPr>
        </p:nvGraphicFramePr>
        <p:xfrm>
          <a:off x="6626614" y="138608"/>
          <a:ext cx="2520280" cy="6719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119212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http://wallpaperslab.ru/wp-content/uploads/2012/05/WallpapersMania_vol30-0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6" y="63387"/>
            <a:ext cx="8974966" cy="673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379368"/>
            <a:ext cx="7161287" cy="716128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4497" y="2539896"/>
            <a:ext cx="2592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</a:t>
            </a:r>
          </a:p>
          <a:p>
            <a:pPr algn="ctr"/>
            <a:r>
              <a:rPr lang="uk-UA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патріотичного</a:t>
            </a:r>
          </a:p>
          <a:p>
            <a:pPr algn="ctr"/>
            <a:r>
              <a:rPr lang="uk-UA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20947914">
            <a:off x="2194039" y="1135483"/>
            <a:ext cx="2089830" cy="1015132"/>
          </a:xfrm>
          <a:prstGeom prst="rect">
            <a:avLst/>
          </a:prstGeom>
        </p:spPr>
        <p:txBody>
          <a:bodyPr wrap="square">
            <a:prstTxWarp prst="textArchUp">
              <a:avLst>
                <a:gd name="adj" fmla="val 10744389"/>
              </a:avLst>
            </a:prstTxWarp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Навчальна</a:t>
            </a: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робота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57554" y="2714620"/>
            <a:ext cx="23795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2276225">
            <a:off x="3460884" y="1246358"/>
            <a:ext cx="2089830" cy="909708"/>
          </a:xfrm>
          <a:prstGeom prst="rect">
            <a:avLst/>
          </a:prstGeom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Волонтерська</a:t>
            </a: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діяльність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4864056">
            <a:off x="4251060" y="2521376"/>
            <a:ext cx="2089830" cy="909708"/>
          </a:xfrm>
          <a:prstGeom prst="rect">
            <a:avLst/>
          </a:prstGeom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Родинна</a:t>
            </a: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робота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7812335">
            <a:off x="3990187" y="3789319"/>
            <a:ext cx="2089830" cy="909708"/>
          </a:xfrm>
          <a:prstGeom prst="rect">
            <a:avLst/>
          </a:prstGeom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Робота в</a:t>
            </a: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ПЗО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10254268">
            <a:off x="2886507" y="4400223"/>
            <a:ext cx="2089830" cy="909708"/>
          </a:xfrm>
          <a:prstGeom prst="rect">
            <a:avLst/>
          </a:prstGeom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Проектна</a:t>
            </a: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робота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12940675">
            <a:off x="1698116" y="3953051"/>
            <a:ext cx="2089830" cy="909708"/>
          </a:xfrm>
          <a:prstGeom prst="rect">
            <a:avLst/>
          </a:prstGeom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Співпраця</a:t>
            </a: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З </a:t>
            </a:r>
            <a:r>
              <a:rPr lang="uk-UA" sz="2000" b="1" dirty="0" err="1" smtClean="0">
                <a:solidFill>
                  <a:schemeClr val="bg1"/>
                </a:solidFill>
              </a:rPr>
              <a:t>бібліо-</a:t>
            </a:r>
            <a:endParaRPr lang="uk-UA" sz="20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теками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15477705">
            <a:off x="798153" y="3208494"/>
            <a:ext cx="2089830" cy="909708"/>
          </a:xfrm>
          <a:prstGeom prst="rect">
            <a:avLst/>
          </a:prstGeom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Музейна</a:t>
            </a: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робота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 rot="18361489">
            <a:off x="1592405" y="2002999"/>
            <a:ext cx="1639256" cy="1256145"/>
          </a:xfrm>
          <a:prstGeom prst="rect">
            <a:avLst/>
          </a:prstGeom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uk-UA" sz="2000" b="1" dirty="0" smtClean="0">
                <a:solidFill>
                  <a:schemeClr val="bg1"/>
                </a:solidFill>
              </a:rPr>
              <a:t>Співпраця</a:t>
            </a: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З громад.</a:t>
            </a: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орг.</a:t>
            </a:r>
          </a:p>
        </p:txBody>
      </p:sp>
    </p:spTree>
    <p:extLst>
      <p:ext uri="{BB962C8B-B14F-4D97-AF65-F5344CB8AC3E}">
        <p14:creationId xmlns:p14="http://schemas.microsoft.com/office/powerpoint/2010/main" val="168279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playcast.ru/uploads/2015/01/09/1152735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1" y="175225"/>
            <a:ext cx="7268315" cy="726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46"/>
          <p:cNvGrpSpPr>
            <a:grpSpLocks/>
          </p:cNvGrpSpPr>
          <p:nvPr/>
        </p:nvGrpSpPr>
        <p:grpSpPr bwMode="auto">
          <a:xfrm>
            <a:off x="-108520" y="2204864"/>
            <a:ext cx="8796136" cy="4464496"/>
            <a:chOff x="-1344" y="912"/>
            <a:chExt cx="6918" cy="2791"/>
          </a:xfrm>
        </p:grpSpPr>
        <p:sp>
          <p:nvSpPr>
            <p:cNvPr id="5" name="AutoShape 2"/>
            <p:cNvSpPr>
              <a:spLocks noChangeArrowheads="1"/>
            </p:cNvSpPr>
            <p:nvPr/>
          </p:nvSpPr>
          <p:spPr bwMode="gray">
            <a:xfrm rot="5400000">
              <a:off x="-1344" y="912"/>
              <a:ext cx="2791" cy="2791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1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-1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gradFill rotWithShape="0">
              <a:gsLst>
                <a:gs pos="0">
                  <a:srgbClr val="0099FF">
                    <a:gamma/>
                    <a:tint val="0"/>
                    <a:invGamma/>
                    <a:alpha val="0"/>
                  </a:srgbClr>
                </a:gs>
                <a:gs pos="100000">
                  <a:srgbClr val="0099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AutoShape 3"/>
            <p:cNvSpPr>
              <a:spLocks noChangeArrowheads="1"/>
            </p:cNvSpPr>
            <p:nvPr/>
          </p:nvSpPr>
          <p:spPr bwMode="gray">
            <a:xfrm rot="5400000">
              <a:off x="-1185" y="1118"/>
              <a:ext cx="2374" cy="2373"/>
            </a:xfrm>
            <a:custGeom>
              <a:avLst/>
              <a:gdLst>
                <a:gd name="G0" fmla="+- 744 0 0"/>
                <a:gd name="G1" fmla="+- 11756105 0 0"/>
                <a:gd name="G2" fmla="+- 0 0 11756105"/>
                <a:gd name="T0" fmla="*/ 0 256 1"/>
                <a:gd name="T1" fmla="*/ 180 256 1"/>
                <a:gd name="G3" fmla="+- 11756105 T0 T1"/>
                <a:gd name="T2" fmla="*/ 0 256 1"/>
                <a:gd name="T3" fmla="*/ 90 256 1"/>
                <a:gd name="G4" fmla="+- 11756105 T2 T3"/>
                <a:gd name="G5" fmla="*/ G4 2 1"/>
                <a:gd name="T4" fmla="*/ 90 256 1"/>
                <a:gd name="T5" fmla="*/ 0 256 1"/>
                <a:gd name="G6" fmla="+- 11756105 T4 T5"/>
                <a:gd name="G7" fmla="*/ G6 2 1"/>
                <a:gd name="G8" fmla="abs 11756105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744"/>
                <a:gd name="G18" fmla="*/ 744 1 2"/>
                <a:gd name="G19" fmla="+- G18 5400 0"/>
                <a:gd name="G20" fmla="cos G19 11756105"/>
                <a:gd name="G21" fmla="sin G19 11756105"/>
                <a:gd name="G22" fmla="+- G20 10800 0"/>
                <a:gd name="G23" fmla="+- G21 10800 0"/>
                <a:gd name="G24" fmla="+- 10800 0 G20"/>
                <a:gd name="G25" fmla="+- 744 10800 0"/>
                <a:gd name="G26" fmla="?: G9 G17 G25"/>
                <a:gd name="G27" fmla="?: G9 0 21600"/>
                <a:gd name="G28" fmla="cos 10800 11756105"/>
                <a:gd name="G29" fmla="sin 10800 11756105"/>
                <a:gd name="G30" fmla="sin 744 11756105"/>
                <a:gd name="G31" fmla="+- G28 10800 0"/>
                <a:gd name="G32" fmla="+- G29 10800 0"/>
                <a:gd name="G33" fmla="+- G30 10800 0"/>
                <a:gd name="G34" fmla="?: G4 0 G31"/>
                <a:gd name="G35" fmla="?: 11756105 G34 0"/>
                <a:gd name="G36" fmla="?: G6 G35 G31"/>
                <a:gd name="G37" fmla="+- 21600 0 G36"/>
                <a:gd name="G38" fmla="?: G4 0 G33"/>
                <a:gd name="G39" fmla="?: 11756105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028 w 21600"/>
                <a:gd name="T15" fmla="*/ 10862 h 21600"/>
                <a:gd name="T16" fmla="*/ 10800 w 21600"/>
                <a:gd name="T17" fmla="*/ 10056 h 21600"/>
                <a:gd name="T18" fmla="*/ 16572 w 21600"/>
                <a:gd name="T19" fmla="*/ 10862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056" y="10807"/>
                  </a:moveTo>
                  <a:cubicBezTo>
                    <a:pt x="10056" y="10805"/>
                    <a:pt x="10056" y="10802"/>
                    <a:pt x="10056" y="10800"/>
                  </a:cubicBezTo>
                  <a:cubicBezTo>
                    <a:pt x="10056" y="10389"/>
                    <a:pt x="10389" y="10056"/>
                    <a:pt x="10800" y="10056"/>
                  </a:cubicBezTo>
                  <a:cubicBezTo>
                    <a:pt x="11210" y="10056"/>
                    <a:pt x="11544" y="10389"/>
                    <a:pt x="11544" y="10800"/>
                  </a:cubicBezTo>
                  <a:cubicBezTo>
                    <a:pt x="11544" y="10802"/>
                    <a:pt x="11543" y="10805"/>
                    <a:pt x="11543" y="10807"/>
                  </a:cubicBezTo>
                  <a:lnTo>
                    <a:pt x="21599" y="10916"/>
                  </a:lnTo>
                  <a:cubicBezTo>
                    <a:pt x="21599" y="10877"/>
                    <a:pt x="21600" y="10838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0838"/>
                    <a:pt x="0" y="10877"/>
                    <a:pt x="0" y="10916"/>
                  </a:cubicBezTo>
                  <a:close/>
                </a:path>
              </a:pathLst>
            </a:custGeom>
            <a:gradFill rotWithShape="0">
              <a:gsLst>
                <a:gs pos="0">
                  <a:srgbClr val="0099FF"/>
                </a:gs>
                <a:gs pos="100000">
                  <a:srgbClr val="33CC33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Text Box 9"/>
            <p:cNvSpPr txBox="1">
              <a:spLocks noChangeArrowheads="1"/>
            </p:cNvSpPr>
            <p:nvPr/>
          </p:nvSpPr>
          <p:spPr bwMode="gray">
            <a:xfrm>
              <a:off x="40" y="1757"/>
              <a:ext cx="968" cy="9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en-US" sz="32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Your</a:t>
              </a:r>
            </a:p>
            <a:p>
              <a:pPr algn="r"/>
              <a:r>
                <a:rPr lang="en-US" sz="32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Slogan</a:t>
              </a:r>
            </a:p>
            <a:p>
              <a:pPr algn="r"/>
              <a:r>
                <a:rPr lang="en-US" sz="32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here</a:t>
              </a:r>
            </a:p>
          </p:txBody>
        </p:sp>
        <p:grpSp>
          <p:nvGrpSpPr>
            <p:cNvPr id="8" name="Group 41"/>
            <p:cNvGrpSpPr>
              <a:grpSpLocks/>
            </p:cNvGrpSpPr>
            <p:nvPr/>
          </p:nvGrpSpPr>
          <p:grpSpPr bwMode="auto">
            <a:xfrm>
              <a:off x="980" y="1245"/>
              <a:ext cx="3676" cy="339"/>
              <a:chOff x="980" y="1245"/>
              <a:chExt cx="3676" cy="339"/>
            </a:xfrm>
          </p:grpSpPr>
          <p:sp>
            <p:nvSpPr>
              <p:cNvPr id="37" name="AutoShape 5"/>
              <p:cNvSpPr>
                <a:spLocks noChangeArrowheads="1"/>
              </p:cNvSpPr>
              <p:nvPr/>
            </p:nvSpPr>
            <p:spPr bwMode="gray">
              <a:xfrm>
                <a:off x="1163" y="1245"/>
                <a:ext cx="3493" cy="334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rgbClr val="33CC33"/>
                  </a:gs>
                  <a:gs pos="100000">
                    <a:schemeClr val="tx1">
                      <a:alpha val="0"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8" name="Group 6"/>
              <p:cNvGrpSpPr>
                <a:grpSpLocks/>
              </p:cNvGrpSpPr>
              <p:nvPr/>
            </p:nvGrpSpPr>
            <p:grpSpPr bwMode="auto">
              <a:xfrm>
                <a:off x="980" y="1268"/>
                <a:ext cx="316" cy="316"/>
                <a:chOff x="980" y="1412"/>
                <a:chExt cx="316" cy="316"/>
              </a:xfrm>
            </p:grpSpPr>
            <p:sp>
              <p:nvSpPr>
                <p:cNvPr id="41" name="Oval 7"/>
                <p:cNvSpPr>
                  <a:spLocks noChangeArrowheads="1"/>
                </p:cNvSpPr>
                <p:nvPr/>
              </p:nvSpPr>
              <p:spPr bwMode="gray">
                <a:xfrm>
                  <a:off x="980" y="1412"/>
                  <a:ext cx="316" cy="31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76200" dir="10800000" kx="-3284103" algn="br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" name="Oval 8"/>
                <p:cNvSpPr>
                  <a:spLocks noChangeArrowheads="1"/>
                </p:cNvSpPr>
                <p:nvPr/>
              </p:nvSpPr>
              <p:spPr bwMode="gray">
                <a:xfrm>
                  <a:off x="1028" y="1461"/>
                  <a:ext cx="220" cy="2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9" name="Text Box 10"/>
              <p:cNvSpPr txBox="1">
                <a:spLocks noChangeArrowheads="1"/>
              </p:cNvSpPr>
              <p:nvPr/>
            </p:nvSpPr>
            <p:spPr bwMode="gray">
              <a:xfrm>
                <a:off x="1035" y="1317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000000"/>
                    </a:solidFill>
                  </a:rPr>
                  <a:t>1</a:t>
                </a:r>
              </a:p>
            </p:txBody>
          </p:sp>
          <p:sp>
            <p:nvSpPr>
              <p:cNvPr id="40" name="Text Box 11"/>
              <p:cNvSpPr txBox="1">
                <a:spLocks noChangeArrowheads="1"/>
              </p:cNvSpPr>
              <p:nvPr/>
            </p:nvSpPr>
            <p:spPr bwMode="gray">
              <a:xfrm>
                <a:off x="1296" y="1299"/>
                <a:ext cx="3346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uk-UA" b="1" dirty="0" smtClean="0"/>
                  <a:t>Любить і поважає рідну мову, має культуру думки.</a:t>
                </a:r>
                <a:endParaRPr lang="en-US" b="1" dirty="0"/>
              </a:p>
            </p:txBody>
          </p:sp>
        </p:grpSp>
        <p:grpSp>
          <p:nvGrpSpPr>
            <p:cNvPr id="9" name="Group 42"/>
            <p:cNvGrpSpPr>
              <a:grpSpLocks/>
            </p:cNvGrpSpPr>
            <p:nvPr/>
          </p:nvGrpSpPr>
          <p:grpSpPr bwMode="auto">
            <a:xfrm>
              <a:off x="1200" y="1704"/>
              <a:ext cx="3648" cy="340"/>
              <a:chOff x="1200" y="1704"/>
              <a:chExt cx="3648" cy="340"/>
            </a:xfrm>
          </p:grpSpPr>
          <p:sp>
            <p:nvSpPr>
              <p:cNvPr id="31" name="AutoShape 4"/>
              <p:cNvSpPr>
                <a:spLocks noChangeArrowheads="1"/>
              </p:cNvSpPr>
              <p:nvPr/>
            </p:nvSpPr>
            <p:spPr bwMode="gray">
              <a:xfrm>
                <a:off x="1417" y="1704"/>
                <a:ext cx="3431" cy="333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rgbClr val="0099FF"/>
                  </a:gs>
                  <a:gs pos="100000">
                    <a:schemeClr val="tx1">
                      <a:alpha val="0"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Text Box 12"/>
              <p:cNvSpPr txBox="1">
                <a:spLocks noChangeArrowheads="1"/>
              </p:cNvSpPr>
              <p:nvPr/>
            </p:nvSpPr>
            <p:spPr bwMode="gray">
              <a:xfrm>
                <a:off x="1536" y="1758"/>
                <a:ext cx="2414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uk-UA" b="1" dirty="0" smtClean="0"/>
                  <a:t>Любить свою Батьківщину та народ.</a:t>
                </a:r>
                <a:endParaRPr lang="en-US" b="1" dirty="0"/>
              </a:p>
            </p:txBody>
          </p:sp>
          <p:grpSp>
            <p:nvGrpSpPr>
              <p:cNvPr id="33" name="Group 14"/>
              <p:cNvGrpSpPr>
                <a:grpSpLocks/>
              </p:cNvGrpSpPr>
              <p:nvPr/>
            </p:nvGrpSpPr>
            <p:grpSpPr bwMode="auto">
              <a:xfrm>
                <a:off x="1200" y="1728"/>
                <a:ext cx="316" cy="316"/>
                <a:chOff x="980" y="1412"/>
                <a:chExt cx="316" cy="316"/>
              </a:xfrm>
            </p:grpSpPr>
            <p:sp>
              <p:nvSpPr>
                <p:cNvPr id="35" name="Oval 15"/>
                <p:cNvSpPr>
                  <a:spLocks noChangeArrowheads="1"/>
                </p:cNvSpPr>
                <p:nvPr/>
              </p:nvSpPr>
              <p:spPr bwMode="gray">
                <a:xfrm>
                  <a:off x="980" y="1412"/>
                  <a:ext cx="316" cy="316"/>
                </a:xfrm>
                <a:prstGeom prst="ellipse">
                  <a:avLst/>
                </a:prstGeom>
                <a:solidFill>
                  <a:srgbClr val="0099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76200" dir="10800000" kx="-3284103" algn="br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" name="Oval 16"/>
                <p:cNvSpPr>
                  <a:spLocks noChangeArrowheads="1"/>
                </p:cNvSpPr>
                <p:nvPr/>
              </p:nvSpPr>
              <p:spPr bwMode="gray">
                <a:xfrm>
                  <a:off x="1028" y="1461"/>
                  <a:ext cx="220" cy="2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4" name="Text Box 17"/>
              <p:cNvSpPr txBox="1">
                <a:spLocks noChangeArrowheads="1"/>
              </p:cNvSpPr>
              <p:nvPr/>
            </p:nvSpPr>
            <p:spPr bwMode="gray">
              <a:xfrm>
                <a:off x="1257" y="1776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000000"/>
                    </a:solidFill>
                  </a:rPr>
                  <a:t>2</a:t>
                </a:r>
              </a:p>
            </p:txBody>
          </p:sp>
        </p:grpSp>
        <p:grpSp>
          <p:nvGrpSpPr>
            <p:cNvPr id="10" name="Group 43"/>
            <p:cNvGrpSpPr>
              <a:grpSpLocks/>
            </p:cNvGrpSpPr>
            <p:nvPr/>
          </p:nvGrpSpPr>
          <p:grpSpPr bwMode="auto">
            <a:xfrm>
              <a:off x="1289" y="2160"/>
              <a:ext cx="4041" cy="404"/>
              <a:chOff x="1289" y="2160"/>
              <a:chExt cx="4041" cy="404"/>
            </a:xfrm>
          </p:grpSpPr>
          <p:sp>
            <p:nvSpPr>
              <p:cNvPr id="25" name="AutoShape 18"/>
              <p:cNvSpPr>
                <a:spLocks noChangeArrowheads="1"/>
              </p:cNvSpPr>
              <p:nvPr/>
            </p:nvSpPr>
            <p:spPr bwMode="gray">
              <a:xfrm>
                <a:off x="1472" y="2160"/>
                <a:ext cx="3520" cy="334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rgbClr val="33CC33"/>
                  </a:gs>
                  <a:gs pos="100000">
                    <a:schemeClr val="tx1">
                      <a:alpha val="0"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6" name="Group 19"/>
              <p:cNvGrpSpPr>
                <a:grpSpLocks/>
              </p:cNvGrpSpPr>
              <p:nvPr/>
            </p:nvGrpSpPr>
            <p:grpSpPr bwMode="auto">
              <a:xfrm>
                <a:off x="1289" y="2183"/>
                <a:ext cx="316" cy="316"/>
                <a:chOff x="980" y="1412"/>
                <a:chExt cx="316" cy="316"/>
              </a:xfrm>
            </p:grpSpPr>
            <p:sp>
              <p:nvSpPr>
                <p:cNvPr id="29" name="Oval 20"/>
                <p:cNvSpPr>
                  <a:spLocks noChangeArrowheads="1"/>
                </p:cNvSpPr>
                <p:nvPr/>
              </p:nvSpPr>
              <p:spPr bwMode="gray">
                <a:xfrm>
                  <a:off x="980" y="1412"/>
                  <a:ext cx="316" cy="31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76200" dir="10800000" kx="-3284103" algn="br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" name="Oval 21"/>
                <p:cNvSpPr>
                  <a:spLocks noChangeArrowheads="1"/>
                </p:cNvSpPr>
                <p:nvPr/>
              </p:nvSpPr>
              <p:spPr bwMode="gray">
                <a:xfrm>
                  <a:off x="1028" y="1461"/>
                  <a:ext cx="220" cy="2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7" name="Text Box 22"/>
              <p:cNvSpPr txBox="1">
                <a:spLocks noChangeArrowheads="1"/>
              </p:cNvSpPr>
              <p:nvPr/>
            </p:nvSpPr>
            <p:spPr bwMode="gray">
              <a:xfrm>
                <a:off x="1344" y="2232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000000"/>
                    </a:solidFill>
                  </a:rPr>
                  <a:t>3</a:t>
                </a:r>
              </a:p>
            </p:txBody>
          </p:sp>
          <p:sp>
            <p:nvSpPr>
              <p:cNvPr id="28" name="Text Box 23"/>
              <p:cNvSpPr txBox="1">
                <a:spLocks noChangeArrowheads="1"/>
              </p:cNvSpPr>
              <p:nvPr/>
            </p:nvSpPr>
            <p:spPr bwMode="gray">
              <a:xfrm>
                <a:off x="1596" y="2160"/>
                <a:ext cx="3734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l"/>
                <a:r>
                  <a:rPr lang="uk-UA" b="1" dirty="0" smtClean="0"/>
                  <a:t>Дотримується духовних, правових, </a:t>
                </a:r>
              </a:p>
              <a:p>
                <a:pPr algn="l"/>
                <a:r>
                  <a:rPr lang="uk-UA" b="1" dirty="0" smtClean="0"/>
                  <a:t>загальнолюдських законів.</a:t>
                </a:r>
                <a:endParaRPr lang="en-US" b="1" dirty="0"/>
              </a:p>
            </p:txBody>
          </p:sp>
        </p:grpSp>
        <p:grpSp>
          <p:nvGrpSpPr>
            <p:cNvPr id="11" name="Group 44"/>
            <p:cNvGrpSpPr>
              <a:grpSpLocks/>
            </p:cNvGrpSpPr>
            <p:nvPr/>
          </p:nvGrpSpPr>
          <p:grpSpPr bwMode="auto">
            <a:xfrm>
              <a:off x="1200" y="2655"/>
              <a:ext cx="4374" cy="450"/>
              <a:chOff x="1200" y="2655"/>
              <a:chExt cx="4374" cy="450"/>
            </a:xfrm>
          </p:grpSpPr>
          <p:sp>
            <p:nvSpPr>
              <p:cNvPr id="19" name="AutoShape 24"/>
              <p:cNvSpPr>
                <a:spLocks noChangeArrowheads="1"/>
              </p:cNvSpPr>
              <p:nvPr/>
            </p:nvSpPr>
            <p:spPr bwMode="gray">
              <a:xfrm>
                <a:off x="1440" y="2655"/>
                <a:ext cx="3431" cy="450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rgbClr val="0099FF"/>
                  </a:gs>
                  <a:gs pos="100000">
                    <a:schemeClr val="tx1">
                      <a:alpha val="0"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Text Box 25"/>
              <p:cNvSpPr txBox="1">
                <a:spLocks noChangeArrowheads="1"/>
              </p:cNvSpPr>
              <p:nvPr/>
            </p:nvSpPr>
            <p:spPr bwMode="gray">
              <a:xfrm>
                <a:off x="1485" y="2655"/>
                <a:ext cx="4089" cy="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l"/>
                <a:r>
                  <a:rPr lang="uk-UA" b="1" dirty="0" smtClean="0"/>
                  <a:t>Має бажання до поглиблення та розширення знань про традиції та культуру свого народу.</a:t>
                </a:r>
                <a:endParaRPr lang="en-US" b="1" dirty="0"/>
              </a:p>
            </p:txBody>
          </p:sp>
          <p:grpSp>
            <p:nvGrpSpPr>
              <p:cNvPr id="21" name="Group 26"/>
              <p:cNvGrpSpPr>
                <a:grpSpLocks/>
              </p:cNvGrpSpPr>
              <p:nvPr/>
            </p:nvGrpSpPr>
            <p:grpSpPr bwMode="auto">
              <a:xfrm>
                <a:off x="1200" y="2658"/>
                <a:ext cx="316" cy="316"/>
                <a:chOff x="980" y="1412"/>
                <a:chExt cx="316" cy="316"/>
              </a:xfrm>
            </p:grpSpPr>
            <p:sp>
              <p:nvSpPr>
                <p:cNvPr id="23" name="Oval 27"/>
                <p:cNvSpPr>
                  <a:spLocks noChangeArrowheads="1"/>
                </p:cNvSpPr>
                <p:nvPr/>
              </p:nvSpPr>
              <p:spPr bwMode="gray">
                <a:xfrm>
                  <a:off x="980" y="1412"/>
                  <a:ext cx="316" cy="316"/>
                </a:xfrm>
                <a:prstGeom prst="ellipse">
                  <a:avLst/>
                </a:prstGeom>
                <a:solidFill>
                  <a:srgbClr val="0099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76200" dir="10800000" kx="-3284103" algn="br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" name="Oval 28"/>
                <p:cNvSpPr>
                  <a:spLocks noChangeArrowheads="1"/>
                </p:cNvSpPr>
                <p:nvPr/>
              </p:nvSpPr>
              <p:spPr bwMode="gray">
                <a:xfrm>
                  <a:off x="1028" y="1461"/>
                  <a:ext cx="220" cy="2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2" name="Text Box 29"/>
              <p:cNvSpPr txBox="1">
                <a:spLocks noChangeArrowheads="1"/>
              </p:cNvSpPr>
              <p:nvPr/>
            </p:nvSpPr>
            <p:spPr bwMode="gray">
              <a:xfrm>
                <a:off x="1257" y="2706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000000"/>
                    </a:solidFill>
                  </a:rPr>
                  <a:t>4</a:t>
                </a:r>
              </a:p>
            </p:txBody>
          </p:sp>
        </p:grpSp>
        <p:grpSp>
          <p:nvGrpSpPr>
            <p:cNvPr id="12" name="Group 45"/>
            <p:cNvGrpSpPr>
              <a:grpSpLocks/>
            </p:cNvGrpSpPr>
            <p:nvPr/>
          </p:nvGrpSpPr>
          <p:grpSpPr bwMode="auto">
            <a:xfrm>
              <a:off x="921" y="3143"/>
              <a:ext cx="4119" cy="412"/>
              <a:chOff x="921" y="3143"/>
              <a:chExt cx="4119" cy="412"/>
            </a:xfrm>
          </p:grpSpPr>
          <p:sp>
            <p:nvSpPr>
              <p:cNvPr id="13" name="AutoShape 30"/>
              <p:cNvSpPr>
                <a:spLocks noChangeArrowheads="1"/>
              </p:cNvSpPr>
              <p:nvPr/>
            </p:nvSpPr>
            <p:spPr bwMode="gray">
              <a:xfrm>
                <a:off x="1104" y="3221"/>
                <a:ext cx="3936" cy="334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rgbClr val="33CC33"/>
                  </a:gs>
                  <a:gs pos="100000">
                    <a:schemeClr val="tx1">
                      <a:alpha val="0"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4" name="Group 31"/>
              <p:cNvGrpSpPr>
                <a:grpSpLocks/>
              </p:cNvGrpSpPr>
              <p:nvPr/>
            </p:nvGrpSpPr>
            <p:grpSpPr bwMode="auto">
              <a:xfrm>
                <a:off x="921" y="3143"/>
                <a:ext cx="316" cy="316"/>
                <a:chOff x="980" y="1412"/>
                <a:chExt cx="316" cy="316"/>
              </a:xfrm>
            </p:grpSpPr>
            <p:sp>
              <p:nvSpPr>
                <p:cNvPr id="17" name="Oval 32"/>
                <p:cNvSpPr>
                  <a:spLocks noChangeArrowheads="1"/>
                </p:cNvSpPr>
                <p:nvPr/>
              </p:nvSpPr>
              <p:spPr bwMode="gray">
                <a:xfrm>
                  <a:off x="980" y="1412"/>
                  <a:ext cx="316" cy="316"/>
                </a:xfrm>
                <a:prstGeom prst="ellipse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76200" dir="10800000" kx="-3284103" algn="br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" name="Oval 33"/>
                <p:cNvSpPr>
                  <a:spLocks noChangeArrowheads="1"/>
                </p:cNvSpPr>
                <p:nvPr/>
              </p:nvSpPr>
              <p:spPr bwMode="gray">
                <a:xfrm>
                  <a:off x="1028" y="1461"/>
                  <a:ext cx="220" cy="22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5" name="Text Box 34"/>
              <p:cNvSpPr txBox="1">
                <a:spLocks noChangeArrowheads="1"/>
              </p:cNvSpPr>
              <p:nvPr/>
            </p:nvSpPr>
            <p:spPr bwMode="gray">
              <a:xfrm>
                <a:off x="976" y="3192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000000"/>
                    </a:solidFill>
                  </a:rPr>
                  <a:t>5</a:t>
                </a:r>
              </a:p>
            </p:txBody>
          </p:sp>
          <p:sp>
            <p:nvSpPr>
              <p:cNvPr id="16" name="Text Box 35"/>
              <p:cNvSpPr txBox="1">
                <a:spLocks noChangeArrowheads="1"/>
              </p:cNvSpPr>
              <p:nvPr/>
            </p:nvSpPr>
            <p:spPr bwMode="gray">
              <a:xfrm>
                <a:off x="1237" y="3234"/>
                <a:ext cx="3650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uk-UA" b="1" dirty="0" smtClean="0"/>
                  <a:t>Прагне до діяльності, яка принесе користь Батьківщині.</a:t>
                </a:r>
                <a:endParaRPr lang="en-US" b="1" dirty="0"/>
              </a:p>
            </p:txBody>
          </p:sp>
        </p:grpSp>
      </p:grpSp>
      <p:pic>
        <p:nvPicPr>
          <p:cNvPr id="45" name="Picture 2" descr="C:\Documents and Settings\UserXP\Рабочий стол\Папе\презентация патриот\ukra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46517" y="2204864"/>
            <a:ext cx="4148568" cy="4299423"/>
          </a:xfrm>
          <a:prstGeom prst="rect">
            <a:avLst/>
          </a:prstGeom>
          <a:noFill/>
        </p:spPr>
      </p:pic>
      <p:sp>
        <p:nvSpPr>
          <p:cNvPr id="43" name="Прямоугольник 42"/>
          <p:cNvSpPr/>
          <p:nvPr/>
        </p:nvSpPr>
        <p:spPr>
          <a:xfrm>
            <a:off x="-958233" y="3759606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32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</a:t>
            </a:r>
            <a:endParaRPr lang="uk-UA" sz="32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8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“Громадянин </a:t>
            </a:r>
            <a:r>
              <a:rPr lang="uk-UA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endParaRPr lang="uk-UA" sz="28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патріот </a:t>
            </a:r>
            <a:r>
              <a:rPr lang="uk-UA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України”</a:t>
            </a:r>
            <a:endParaRPr lang="ru-RU" sz="28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96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592</TotalTime>
  <Words>377</Words>
  <Application>Microsoft Office PowerPoint</Application>
  <PresentationFormat>Экран (4:3)</PresentationFormat>
  <Paragraphs>98</Paragraphs>
  <Slides>29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Волна</vt:lpstr>
      <vt:lpstr>Презентация PowerPoint</vt:lpstr>
      <vt:lpstr> Кожний учитель повинен домогтися, щоб учень якнайкраще знав близьке, дороге йому: Батьківщину і все, що її стосується, так само, як уміє читати, писати, лічити.                К. Д. Ушинський.</vt:lpstr>
      <vt:lpstr>Це так, як дихати любити Батьківщину.         В. Сосюра</vt:lpstr>
      <vt:lpstr>ЗАВДАННЯ НАЦІОНАЛЬНО-ПАТРІОТИЧНОГО ВИХОВАННЯ ▪ формування патріотизму, відповідальності за долю нації, держави;     ▪ виховання розуміння високої цінності українського громадянства, внутрішньої потреби бути громадянином України;    ▪ формування поваги до Конституції України,  державної символіки;   ▪  виховання шанобливого ставлення до рідних святинь, української мови, історії, традицій;    ▪ формування національної  свідомості, людської гідності, любові до рідної землі, родини, народу;    ▪ формування  соціальної  активності;  правової культури особистості;      ▪  формування  й  розвиток духовно-моральних і загальнолюдських цінностей;    ▪ формування в  учнів потреби до праці  як першої життєвої необхідності, високої цінності й головного способу досягнення життєвого успіху;  ▪  сприяння розвитку фізичного, психічного та  духовного здоров’я, задоволення естетичних та культурних потреб особистості;  ▪  виховання здатності протидіяти проявам аморальності, правопорушень, бездуховності, антигромадській діяльності. </vt:lpstr>
      <vt:lpstr>Мета роботи   національно-патріотичного виховання</vt:lpstr>
      <vt:lpstr>Презентация PowerPoint</vt:lpstr>
      <vt:lpstr>Форми роботи</vt:lpstr>
      <vt:lpstr>Презентация PowerPoint</vt:lpstr>
      <vt:lpstr>Презентация PowerPoint</vt:lpstr>
      <vt:lpstr>                     Прийди до серця,Україно,                   благослови добром мене! 4-А клас                 Класний керівник: Лобко Г.П.</vt:lpstr>
      <vt:lpstr>Де найкраще місце на Землі? 3-А клас Класний керівник: Тронь Л.А</vt:lpstr>
      <vt:lpstr>                 Іду з дитинства до Тараса              1-А клас              Класний керівник: Романенко К.О</vt:lpstr>
      <vt:lpstr>                       </vt:lpstr>
      <vt:lpstr>Сім'я. Родина. Україна 4-В Класний керівник: Тронь Т.М.</vt:lpstr>
      <vt:lpstr>  Нехай на весь світ колоситься наш український хліб 4-Б Класний керівник: Лісова Т.Л.</vt:lpstr>
      <vt:lpstr>Україна є, була і буде 2-А Класний керівник: Бондарьова О.С.</vt:lpstr>
      <vt:lpstr>  В дитинстві відкриваєш материк, котрий назветься потім — Батьківщина.                                Л. Костенко         </vt:lpstr>
      <vt:lpstr>Презентация PowerPoint</vt:lpstr>
      <vt:lpstr>Ми пам'ятаємо ті дні…</vt:lpstr>
      <vt:lpstr>Ми тебе не забули, Кобзарю!</vt:lpstr>
      <vt:lpstr>Проектна діяльність</vt:lpstr>
      <vt:lpstr>Музейна робота</vt:lpstr>
      <vt:lpstr>Екскурсія в бібліотеці</vt:lpstr>
      <vt:lpstr> Виставка поробок на національно-патріотичну тематику: З Україною в серці </vt:lpstr>
      <vt:lpstr>Презентация PowerPoint</vt:lpstr>
      <vt:lpstr>Презентация PowerPoint</vt:lpstr>
      <vt:lpstr>   Національний патріотизм передбачає насамперед історичну пам’ять. Пам’ятаймо , хто ми, чиїх батьків і будьмо великими Українцями! </vt:lpstr>
      <vt:lpstr>Не зупиняйся,  ВЧИТЕЛЮ,                                    не треба! Іди вперед,                         бо в цьому суть життя. Ти робиш чистим                          і безхмарним небо, Ти твориш віру                в краще майбуття…  </vt:lpstr>
      <vt:lpstr>ДЯКУЄМО ЗА УВАГУ!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53</cp:revision>
  <cp:lastPrinted>2017-02-08T17:55:18Z</cp:lastPrinted>
  <dcterms:created xsi:type="dcterms:W3CDTF">2017-01-31T17:57:43Z</dcterms:created>
  <dcterms:modified xsi:type="dcterms:W3CDTF">2017-02-08T17:55:24Z</dcterms:modified>
</cp:coreProperties>
</file>