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89" r:id="rId2"/>
    <p:sldId id="299" r:id="rId3"/>
    <p:sldId id="271" r:id="rId4"/>
    <p:sldId id="273" r:id="rId5"/>
    <p:sldId id="257" r:id="rId6"/>
    <p:sldId id="259" r:id="rId7"/>
    <p:sldId id="261" r:id="rId8"/>
    <p:sldId id="276" r:id="rId9"/>
    <p:sldId id="296" r:id="rId10"/>
    <p:sldId id="270" r:id="rId11"/>
    <p:sldId id="307" r:id="rId12"/>
    <p:sldId id="308" r:id="rId13"/>
    <p:sldId id="309" r:id="rId14"/>
    <p:sldId id="304" r:id="rId15"/>
    <p:sldId id="310" r:id="rId16"/>
    <p:sldId id="311" r:id="rId17"/>
    <p:sldId id="30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024A8-97CC-40C7-83AE-3DE0954FCE00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575C3-A64A-47ED-9755-A16291F301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1775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5575C3-A64A-47ED-9755-A16291F30147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097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1835E-9C26-4FEA-8ED5-7C15478E7A6C}" type="datetimeFigureOut">
              <a:rPr lang="ru-RU" smtClean="0"/>
              <a:pPr/>
              <a:t>30.11.2016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E420D-1A02-4C7D-BFC0-17C4CE1EAD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272213341.png"/>
          <p:cNvPicPr>
            <a:picLocks noChangeAspect="1"/>
          </p:cNvPicPr>
          <p:nvPr/>
        </p:nvPicPr>
        <p:blipFill>
          <a:blip r:embed="rId2"/>
          <a:srcRect t="10416" b="11458"/>
          <a:stretch>
            <a:fillRect/>
          </a:stretch>
        </p:blipFill>
        <p:spPr>
          <a:xfrm>
            <a:off x="-25378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214810" y="1000108"/>
            <a:ext cx="37862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Афіша мультфільму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99283" y="1928802"/>
            <a:ext cx="431605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6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uk-UA" sz="60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ЛИСИЧКА-СЕСТРИЧКА”</a:t>
            </a:r>
            <a:endParaRPr lang="ru-RU" sz="6000" b="1" dirty="0">
              <a:ln w="10541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7" name="Рисунок 6" descr="20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802994"/>
            <a:ext cx="1350741" cy="1350741"/>
          </a:xfrm>
          <a:prstGeom prst="rect">
            <a:avLst/>
          </a:prstGeom>
        </p:spPr>
      </p:pic>
      <p:pic>
        <p:nvPicPr>
          <p:cNvPr id="1026" name="Picture 2" descr="http://nakleiki-na-stenu.ru/collection/image_color/?id=15801&amp;color=17&amp;orientation=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719" y="1955710"/>
            <a:ext cx="2381250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90" name="Picture 18" descr="http://vamotkrytka.ru/_ph/58/2/699338793.gif?1479365148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6012000" cy="60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543"/>
            <a:ext cx="9144000" cy="6873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3392964"/>
            <a:ext cx="7851414" cy="1314737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>
                <a:gd name="adj1" fmla="val 6250"/>
                <a:gd name="adj2" fmla="val 185"/>
              </a:avLst>
            </a:prstTxWarp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7030A0"/>
                </a:solidFill>
              </a:rPr>
              <a:t>Робота в групах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100264" cy="44210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963150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5" y="695266"/>
            <a:ext cx="63637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Сидить лисичка в 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норі...</a:t>
            </a:r>
            <a:endParaRPr lang="uk-UA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315" y="1772816"/>
            <a:ext cx="69127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 </a:t>
            </a:r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ви, оченьки мої…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576" y="2780928"/>
            <a:ext cx="69847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 ви, ніженьки мої…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3216" y="3861048"/>
            <a:ext cx="756084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 </a:t>
            </a:r>
            <a:r>
              <a:rPr lang="uk-UA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ти,  хвостище</a:t>
            </a:r>
            <a:r>
              <a:rPr lang="uk-UA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uk-UA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uk-UA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32288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71"/>
            <a:ext cx="9231244" cy="6869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971600" y="1600201"/>
            <a:ext cx="9577064" cy="22608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Інсценізація уривка казки </a:t>
            </a:r>
            <a:endParaRPr lang="uk-UA" sz="4800" b="1" dirty="0" smtClean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8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« </a:t>
            </a:r>
            <a:r>
              <a:rPr lang="uk-UA" sz="48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Лисичка - сестричка»</a:t>
            </a:r>
            <a:endParaRPr lang="ru-RU" sz="4800" dirty="0">
              <a:solidFill>
                <a:srgbClr val="0070C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42" y="3355736"/>
            <a:ext cx="2605760" cy="2593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61494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1"/>
            <a:ext cx="90011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УСІ  ДІТКИ  НА  УРОЦІ-</a:t>
            </a:r>
            <a:br>
              <a:rPr lang="uk-UA" sz="66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</a:br>
            <a:endParaRPr lang="ru-RU" sz="6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000108"/>
            <a:ext cx="8072494" cy="27476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uk-U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МОЛОДЦІ!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Picture 4" descr="Красивые смайлики картинки 5 gif анимации смайлики рисунки аватарки Красивые смайлики скачать бесплатно - Мир смайликов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4000504"/>
            <a:ext cx="2071702" cy="2285992"/>
          </a:xfrm>
          <a:prstGeom prst="rect">
            <a:avLst/>
          </a:prstGeom>
          <a:noFill/>
        </p:spPr>
      </p:pic>
      <p:pic>
        <p:nvPicPr>
          <p:cNvPr id="6" name="Содержимое 6" descr="0b1fcd15bd998108f3b3ab8b4ee0f45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4612" y="3436918"/>
            <a:ext cx="3857652" cy="34210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06" y="1"/>
            <a:ext cx="915102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862" y="273252"/>
            <a:ext cx="5565873" cy="6327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02127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713" y="12700"/>
            <a:ext cx="10133013" cy="6840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6611"/>
            <a:ext cx="5184576" cy="643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08076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571480"/>
            <a:ext cx="8501089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7780" cmpd="sng">
                  <a:solidFill>
                    <a:schemeClr val="bg2">
                      <a:lumMod val="9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  ПРЕЗЕНТАЦІЇ  ВИКОРИСТОВУВАЛИСЯ</a:t>
            </a:r>
          </a:p>
          <a:p>
            <a:pPr algn="ctr"/>
            <a:endParaRPr lang="uk-UA" sz="2800" b="1" dirty="0" smtClean="0">
              <a:ln w="17780" cmpd="sng">
                <a:solidFill>
                  <a:schemeClr val="bg2">
                    <a:lumMod val="9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2800" b="1" cap="none" spc="0" dirty="0" smtClean="0">
                <a:ln w="17780" cmpd="sng">
                  <a:solidFill>
                    <a:schemeClr val="accent3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РЕСУРСИ  ІНТЕРНЕТУ</a:t>
            </a:r>
            <a:endParaRPr lang="ru-RU" sz="2800" b="1" cap="none" spc="0" dirty="0">
              <a:ln w="17780" cmpd="sng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2143117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http://www.playcast.ru/view/2050771/755805e2277950e794eef7e75dc6198f413dc4capl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2413338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http://chudomama.com/forum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714620"/>
            <a:ext cx="8358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  </a:t>
            </a:r>
            <a:r>
              <a:rPr lang="en-GB" dirty="0" smtClean="0"/>
              <a:t>http://sipn.ucoz.co.uk/blog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000372"/>
            <a:ext cx="6715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http://udachno-w2.ru/video/rosiiskie-multfilmy/page-890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3357562"/>
            <a:ext cx="6715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http://jsulib.ru/Lib/Articles/995/267/02/index.htm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3714752"/>
            <a:ext cx="36058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http://www.virtuzor.ru/users/erro/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4071942"/>
            <a:ext cx="6715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http://www.neizvestniy-geniy.ru/cat/literature/stihi/528491.html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4429132"/>
            <a:ext cx="6434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http://www.foxdesign.ru/fox/fox_img01.html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4786322"/>
            <a:ext cx="62980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http://hobby-mix.net/post180826731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5143512"/>
            <a:ext cx="6188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http://yaroslawna.fo.ru/wiki/36274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44" y="5500702"/>
            <a:ext cx="64184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 smtClean="0"/>
              <a:t>http://mamaschool.ru/basni/basnya-lisa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675971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785794"/>
            <a:ext cx="2133600" cy="2571750"/>
          </a:xfrm>
          <a:prstGeom prst="rect">
            <a:avLst/>
          </a:prstGeom>
        </p:spPr>
      </p:pic>
      <p:pic>
        <p:nvPicPr>
          <p:cNvPr id="3" name="Содержимое 4" descr="47789496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1643050"/>
            <a:ext cx="4143384" cy="4786346"/>
          </a:xfrm>
          <a:prstGeom prst="rect">
            <a:avLst/>
          </a:prstGeom>
        </p:spPr>
      </p:pic>
      <p:sp>
        <p:nvSpPr>
          <p:cNvPr id="4" name="Выноска-облако 3"/>
          <p:cNvSpPr/>
          <p:nvPr/>
        </p:nvSpPr>
        <p:spPr>
          <a:xfrm rot="19537823" flipH="1">
            <a:off x="2198422" y="782218"/>
            <a:ext cx="3477506" cy="2283778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/>
              <a:t>В  ЯКИХ  КАЗКАХ  Я  ГОЛОВНА  ГЕРОЇНЯ?</a:t>
            </a:r>
            <a:endParaRPr lang="ru-RU" sz="2800" b="1" dirty="0"/>
          </a:p>
        </p:txBody>
      </p:sp>
      <p:pic>
        <p:nvPicPr>
          <p:cNvPr id="5" name="Рисунок 4" descr="i (4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7422" y="3643314"/>
            <a:ext cx="1928826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B0F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Содержимое 8" descr="i (23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034" y="3786190"/>
            <a:ext cx="2000264" cy="221457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00B0F0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813_0.jpg"/>
          <p:cNvPicPr>
            <a:picLocks noGrp="1" noChangeAspect="1"/>
          </p:cNvPicPr>
          <p:nvPr>
            <p:ph idx="4294967295"/>
          </p:nvPr>
        </p:nvPicPr>
        <p:blipFill>
          <a:blip r:embed="rId2"/>
          <a:srcRect l="2343" t="2083" r="5468" b="208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 rot="301507">
            <a:off x="2215147" y="492876"/>
            <a:ext cx="47468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rgbClr val="0070C0"/>
                </a:solidFill>
              </a:rPr>
              <a:t>ДИХАЛЬНА  ГІМНАСТИКА</a:t>
            </a:r>
            <a:endParaRPr lang="ru-RU" sz="5400" b="1" dirty="0">
              <a:ln/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928794" y="4783639"/>
            <a:ext cx="58457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ЗАГАСИ  ПОЛУМ’Я</a:t>
            </a:r>
            <a:endParaRPr lang="ru-RU" sz="5400" b="1" cap="none" spc="0" dirty="0">
              <a:ln w="11430">
                <a:solidFill>
                  <a:schemeClr val="accent3">
                    <a:lumMod val="60000"/>
                    <a:lumOff val="40000"/>
                  </a:schemeClr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 descr="584042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2000240"/>
            <a:ext cx="3286148" cy="2571767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Содержимое 4" descr="813_0.jpg"/>
          <p:cNvPicPr>
            <a:picLocks noGrp="1" noChangeAspect="1"/>
          </p:cNvPicPr>
          <p:nvPr>
            <p:ph idx="1"/>
          </p:nvPr>
        </p:nvPicPr>
        <p:blipFill>
          <a:blip r:embed="rId2"/>
          <a:srcRect l="2343" t="2083" r="5468" b="208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Прямоугольник 3"/>
          <p:cNvSpPr/>
          <p:nvPr/>
        </p:nvSpPr>
        <p:spPr>
          <a:xfrm rot="301507">
            <a:off x="2215147" y="492876"/>
            <a:ext cx="474684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dirty="0" smtClean="0">
                <a:ln/>
                <a:solidFill>
                  <a:srgbClr val="0070C0"/>
                </a:solidFill>
              </a:rPr>
              <a:t>ДИХАЛЬНА  ГІМНАСТИКА</a:t>
            </a:r>
            <a:endParaRPr lang="ru-RU" sz="5400" b="1" dirty="0">
              <a:ln/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1214414" y="4368141"/>
            <a:ext cx="65601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 w="11430"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ПОДУЙ  НА  КУЛЬБАБКУ</a:t>
            </a:r>
            <a:endParaRPr lang="ru-RU" sz="5400" b="1" cap="none" spc="0" dirty="0">
              <a:ln w="11430">
                <a:solidFill>
                  <a:schemeClr val="accent3">
                    <a:lumMod val="60000"/>
                    <a:lumOff val="40000"/>
                  </a:schemeClr>
                </a:solidFill>
              </a:ln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Рисунок 7" descr="4179533-478956224b30ea0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1500174"/>
            <a:ext cx="3286148" cy="2786082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Вставить фото в рамку ос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5" y="2571744"/>
            <a:ext cx="4929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ФТА</a:t>
            </a:r>
            <a:endParaRPr lang="ru-RU" sz="1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7" y="928670"/>
            <a:ext cx="45005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12000" b="1" cap="none" spc="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ШКА</a:t>
            </a:r>
            <a:endParaRPr lang="ru-RU" sz="12000" b="1" cap="none" spc="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1554" y="4357694"/>
            <a:ext cx="52822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12000" b="1" cap="none" spc="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ДМА</a:t>
            </a:r>
            <a:endParaRPr lang="ru-RU" sz="12000" b="1" cap="none" spc="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Вставить фото в рамку ос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5" y="2571744"/>
            <a:ext cx="4929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ТКА</a:t>
            </a:r>
            <a:endParaRPr lang="ru-RU" sz="1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7" y="928670"/>
            <a:ext cx="45005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12000" b="1" cap="none" spc="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ЦКА</a:t>
            </a:r>
            <a:endParaRPr lang="ru-RU" sz="12000" b="1" cap="none" spc="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1554" y="4357694"/>
            <a:ext cx="52822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12000" b="1" cap="none" spc="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ВДА</a:t>
            </a:r>
            <a:endParaRPr lang="ru-RU" sz="12000" b="1" cap="none" spc="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Вставить фото в рамку осень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5" y="2571744"/>
            <a:ext cx="492922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Arial Black" pitchFamily="34" charset="0"/>
              </a:rPr>
              <a:t>ДРА</a:t>
            </a:r>
            <a:endParaRPr lang="ru-RU" sz="1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7" y="928670"/>
            <a:ext cx="45005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12000" b="1" cap="none" spc="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ЗРА</a:t>
            </a:r>
            <a:endParaRPr lang="ru-RU" sz="12000" b="1" cap="none" spc="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61554" y="4357694"/>
            <a:ext cx="528228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12000" b="1" cap="none" spc="0" dirty="0" smtClean="0">
                <a:ln/>
                <a:solidFill>
                  <a:schemeClr val="accent3"/>
                </a:solidFill>
                <a:effectLst/>
                <a:latin typeface="Arial Black" pitchFamily="34" charset="0"/>
              </a:rPr>
              <a:t>РВА</a:t>
            </a:r>
            <a:endParaRPr lang="ru-RU" sz="12000" b="1" cap="none" spc="0" dirty="0">
              <a:ln/>
              <a:solidFill>
                <a:schemeClr val="accent3"/>
              </a:solidFill>
              <a:effectLst/>
              <a:latin typeface="Arial Black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70"/>
            <a:ext cx="9144000" cy="6873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5165" y="37083"/>
            <a:ext cx="78514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oubleWave1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 w="10541" cmpd="sng">
                  <a:solidFill>
                    <a:srgbClr val="00B050"/>
                  </a:solidFill>
                  <a:prstDash val="solid"/>
                </a:ln>
                <a:solidFill>
                  <a:srgbClr val="7030A0"/>
                </a:solidFill>
              </a:rPr>
              <a:t>Словникова робота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100264" cy="44210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235262" y="1667735"/>
            <a:ext cx="3803921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>
                <a:solidFill>
                  <a:srgbClr val="002060"/>
                </a:solidFill>
              </a:rPr>
              <a:t>УКРАЛА 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290986" y="2596429"/>
            <a:ext cx="3748547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БІЖИТЬ 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246396" y="3544856"/>
            <a:ext cx="3781654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ВКЛОНИЛАСЯ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4" name="Горизонтальный свиток 13"/>
          <p:cNvSpPr/>
          <p:nvPr/>
        </p:nvSpPr>
        <p:spPr>
          <a:xfrm>
            <a:off x="248944" y="4503953"/>
            <a:ext cx="3781653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ВМИЛАСЯ </a:t>
            </a:r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290986" y="5517232"/>
            <a:ext cx="3748547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ПЕРЕНОЧУЮ</a:t>
            </a: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5413694" y="1572287"/>
            <a:ext cx="3429024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БЛИЗЬКО</a:t>
            </a:r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5413695" y="2500981"/>
            <a:ext cx="3429024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</a:rPr>
              <a:t>НИЗЕНЬКО</a:t>
            </a:r>
            <a:endParaRPr lang="uk-UA" sz="4400" b="1" dirty="0">
              <a:solidFill>
                <a:srgbClr val="002060"/>
              </a:solidFill>
            </a:endParaRPr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5403552" y="3429675"/>
            <a:ext cx="3429024" cy="971253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solidFill>
                  <a:srgbClr val="002060"/>
                </a:solidFill>
              </a:rPr>
              <a:t>НИШКОМ</a:t>
            </a:r>
            <a:endParaRPr lang="ru-RU" sz="4400" b="1" dirty="0">
              <a:solidFill>
                <a:srgbClr val="002060"/>
              </a:solidFill>
            </a:endParaRPr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5413695" y="4412873"/>
            <a:ext cx="3429024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БІЛЕНЬКО</a:t>
            </a:r>
          </a:p>
        </p:txBody>
      </p:sp>
      <p:sp>
        <p:nvSpPr>
          <p:cNvPr id="20" name="Горизонтальный свиток 19"/>
          <p:cNvSpPr/>
          <p:nvPr/>
        </p:nvSpPr>
        <p:spPr>
          <a:xfrm>
            <a:off x="5413694" y="5400044"/>
            <a:ext cx="3418881" cy="928694"/>
          </a:xfrm>
          <a:prstGeom prst="horizont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>
                <a:solidFill>
                  <a:srgbClr val="002060"/>
                </a:solidFill>
              </a:rPr>
              <a:t>РАНЕНЬКО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42977" y="5460326"/>
            <a:ext cx="41210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Aharoni" pitchFamily="2" charset="-79"/>
            </a:endParaRPr>
          </a:p>
        </p:txBody>
      </p:sp>
      <p:pic>
        <p:nvPicPr>
          <p:cNvPr id="4" name="Фізкультхвилинка “То не є проблема“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888583" cy="68580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130</Words>
  <Application>Microsoft Office PowerPoint</Application>
  <PresentationFormat>Экран (4:3)</PresentationFormat>
  <Paragraphs>61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65</cp:revision>
  <dcterms:created xsi:type="dcterms:W3CDTF">2014-11-16T15:53:12Z</dcterms:created>
  <dcterms:modified xsi:type="dcterms:W3CDTF">2016-11-30T18:43:10Z</dcterms:modified>
</cp:coreProperties>
</file>