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Що ми знаємо про страусів</a:t>
            </a:r>
            <a:r>
              <a:rPr lang="en-US" dirty="0" smtClean="0"/>
              <a:t>?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pic>
        <p:nvPicPr>
          <p:cNvPr id="4" name="Рисунок 3" descr="http://www.orskstatus.narod.ru/new_news/hochuvchkolu2.jpg"/>
          <p:cNvPicPr/>
          <p:nvPr/>
        </p:nvPicPr>
        <p:blipFill>
          <a:blip r:embed="rId2"/>
          <a:srcRect l="46012" r="35737" b="57557"/>
          <a:stretch>
            <a:fillRect/>
          </a:stretch>
        </p:blipFill>
        <p:spPr bwMode="auto">
          <a:xfrm>
            <a:off x="2786050" y="2452687"/>
            <a:ext cx="2928958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6553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648071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4200" b="1" dirty="0" err="1" smtClean="0">
                <a:solidFill>
                  <a:schemeClr val="tx1"/>
                </a:solidFill>
              </a:rPr>
              <a:t>Лютий</a:t>
            </a:r>
            <a:r>
              <a:rPr lang="ru-RU" sz="4200" b="1" dirty="0" smtClean="0">
                <a:solidFill>
                  <a:schemeClr val="tx1"/>
                </a:solidFill>
              </a:rPr>
              <a:t> </a:t>
            </a:r>
            <a:r>
              <a:rPr lang="ru-RU" sz="4200" b="1" dirty="0">
                <a:solidFill>
                  <a:schemeClr val="tx1"/>
                </a:solidFill>
              </a:rPr>
              <a:t>птах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 descr="54410fb4e27a4d6c79d622ca593ff236 Найцікавіші факти про страусів: фото і відео огля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7992888" cy="53252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7249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576063"/>
          </a:xfrm>
        </p:spPr>
        <p:txBody>
          <a:bodyPr/>
          <a:lstStyle/>
          <a:p>
            <a:r>
              <a:rPr lang="ru-RU" sz="2000" b="1" dirty="0" err="1">
                <a:solidFill>
                  <a:schemeClr val="tx1"/>
                </a:solidFill>
              </a:rPr>
              <a:t>Страуси</a:t>
            </a:r>
            <a:r>
              <a:rPr lang="ru-RU" sz="2000" b="1" dirty="0">
                <a:solidFill>
                  <a:schemeClr val="tx1"/>
                </a:solidFill>
              </a:rPr>
              <a:t> на </a:t>
            </a:r>
            <a:r>
              <a:rPr lang="ru-RU" sz="2000" b="1" dirty="0" err="1">
                <a:solidFill>
                  <a:schemeClr val="tx1"/>
                </a:solidFill>
              </a:rPr>
              <a:t>фермі</a:t>
            </a:r>
            <a:endParaRPr lang="ru-RU" sz="20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11266" name="Picture 2" descr="40b769b6776efdced184c75a589563ec Найцікавіші факти про страусів: фото і відео огля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88" y="980728"/>
            <a:ext cx="7512835" cy="56346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4187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        Дякуємо за увагу!</a:t>
            </a:r>
            <a:endParaRPr lang="ru-RU" dirty="0"/>
          </a:p>
        </p:txBody>
      </p:sp>
      <p:pic>
        <p:nvPicPr>
          <p:cNvPr id="4" name="Рисунок 3" descr="http://www.orskstatus.narod.ru/new_news/hochuvchkolu2.jpg"/>
          <p:cNvPicPr/>
          <p:nvPr/>
        </p:nvPicPr>
        <p:blipFill>
          <a:blip r:embed="rId2"/>
          <a:srcRect r="52369" b="63975"/>
          <a:stretch>
            <a:fillRect/>
          </a:stretch>
        </p:blipFill>
        <p:spPr bwMode="auto">
          <a:xfrm>
            <a:off x="714348" y="2857496"/>
            <a:ext cx="7215238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889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                      </a:t>
            </a:r>
            <a:r>
              <a:rPr lang="ru-RU" sz="2700" b="1" dirty="0" err="1" smtClean="0"/>
              <a:t>Хто</a:t>
            </a:r>
            <a:r>
              <a:rPr lang="ru-RU" sz="2700" b="1" dirty="0" smtClean="0"/>
              <a:t> </a:t>
            </a:r>
            <a:r>
              <a:rPr lang="ru-RU" sz="2700" b="1" dirty="0" err="1"/>
              <a:t>такий</a:t>
            </a:r>
            <a:r>
              <a:rPr lang="ru-RU" sz="2700" b="1" dirty="0"/>
              <a:t> страус і </a:t>
            </a:r>
            <a:r>
              <a:rPr lang="ru-RU" sz="2700" b="1" dirty="0" err="1"/>
              <a:t>що</a:t>
            </a:r>
            <a:r>
              <a:rPr lang="ru-RU" sz="2700" b="1" dirty="0"/>
              <a:t> в </a:t>
            </a:r>
            <a:r>
              <a:rPr lang="ru-RU" sz="2700" b="1" dirty="0" err="1"/>
              <a:t>ньому</a:t>
            </a:r>
            <a:r>
              <a:rPr lang="ru-RU" sz="2700" b="1" dirty="0"/>
              <a:t> особливого?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6" name="Picture 2" descr="C:\Users\Asua\Desktop\161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56" y="764704"/>
            <a:ext cx="8424936" cy="56587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orskstatus.narod.ru/new_news/hochuvchkolu2.jpg"/>
          <p:cNvPicPr/>
          <p:nvPr/>
        </p:nvPicPr>
        <p:blipFill>
          <a:blip r:embed="rId3"/>
          <a:srcRect l="46012" r="35737" b="57557"/>
          <a:stretch>
            <a:fillRect/>
          </a:stretch>
        </p:blipFill>
        <p:spPr bwMode="auto">
          <a:xfrm>
            <a:off x="0" y="0"/>
            <a:ext cx="928662" cy="1524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5640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6457968" cy="792087"/>
          </a:xfrm>
        </p:spPr>
        <p:txBody>
          <a:bodyPr>
            <a:noAutofit/>
          </a:bodyPr>
          <a:lstStyle/>
          <a:p>
            <a:r>
              <a:rPr lang="ru-RU" sz="2400" b="1" dirty="0" err="1"/>
              <a:t>Скільки</a:t>
            </a:r>
            <a:r>
              <a:rPr lang="ru-RU" sz="2400" b="1" dirty="0"/>
              <a:t> </a:t>
            </a:r>
            <a:r>
              <a:rPr lang="ru-RU" sz="2400" b="1" dirty="0" err="1"/>
              <a:t>пальців</a:t>
            </a:r>
            <a:r>
              <a:rPr lang="ru-RU" sz="2400" b="1" dirty="0"/>
              <a:t> </a:t>
            </a:r>
            <a:r>
              <a:rPr lang="ru-RU" sz="2400" b="1" dirty="0" err="1"/>
              <a:t>має</a:t>
            </a:r>
            <a:r>
              <a:rPr lang="ru-RU" sz="2400" b="1" dirty="0"/>
              <a:t> страус на лапах?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050" name="Picture 2" descr="235f076510c08e77e07f37d5b90da340 Найцікавіші факти про страусів: фото і відео огля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766018" cy="53081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orskstatus.narod.ru/new_news/hochuvchkolu2.jpg"/>
          <p:cNvPicPr/>
          <p:nvPr/>
        </p:nvPicPr>
        <p:blipFill>
          <a:blip r:embed="rId3"/>
          <a:srcRect l="46012" r="35737" b="57557"/>
          <a:stretch>
            <a:fillRect/>
          </a:stretch>
        </p:blipFill>
        <p:spPr bwMode="auto">
          <a:xfrm>
            <a:off x="0" y="0"/>
            <a:ext cx="1000100" cy="173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4667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648071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600" b="1" dirty="0" err="1" smtClean="0"/>
              <a:t>Найшвидший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3600" b="1" dirty="0" err="1">
                <a:solidFill>
                  <a:schemeClr val="tx1"/>
                </a:solidFill>
              </a:rPr>
              <a:t>бігун</a:t>
            </a:r>
            <a:endParaRPr lang="ru-RU" sz="3600" b="1" dirty="0">
              <a:solidFill>
                <a:schemeClr val="tx1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Картинки по запросу страус бежи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76135"/>
            <a:ext cx="8640960" cy="58758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1653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648071"/>
          </a:xfrm>
        </p:spPr>
        <p:txBody>
          <a:bodyPr>
            <a:normAutofit fontScale="47500" lnSpcReduction="20000"/>
          </a:bodyPr>
          <a:lstStyle/>
          <a:p>
            <a:pPr fontAlgn="base"/>
            <a:r>
              <a:rPr lang="ru-RU" sz="3600" b="1" dirty="0" err="1">
                <a:solidFill>
                  <a:schemeClr val="tx1"/>
                </a:solidFill>
              </a:rPr>
              <a:t>Найбільше</a:t>
            </a:r>
            <a:r>
              <a:rPr lang="ru-RU" sz="3600" b="1" dirty="0">
                <a:solidFill>
                  <a:schemeClr val="tx1"/>
                </a:solidFill>
              </a:rPr>
              <a:t> яйце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4" descr="Картинки по запросу яйце страуса на ру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3"/>
            <a:ext cx="7416824" cy="59334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6292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720079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ru-RU" sz="3200" b="1" dirty="0" err="1">
                <a:solidFill>
                  <a:schemeClr val="tx1"/>
                </a:solidFill>
              </a:rPr>
              <a:t>Незвичайне</a:t>
            </a:r>
            <a:r>
              <a:rPr lang="ru-RU" sz="3200" b="1" dirty="0">
                <a:solidFill>
                  <a:schemeClr val="tx1"/>
                </a:solidFill>
              </a:rPr>
              <a:t> </a:t>
            </a:r>
            <a:r>
              <a:rPr lang="ru-RU" sz="3200" b="1" dirty="0" err="1">
                <a:solidFill>
                  <a:schemeClr val="tx1"/>
                </a:solidFill>
              </a:rPr>
              <a:t>оперення</a:t>
            </a:r>
            <a:endParaRPr lang="ru-RU" sz="3200" b="1" dirty="0">
              <a:solidFill>
                <a:schemeClr val="tx1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21243b74ef840aa8c1f2cb128a623f02 Найцікавіші факти про страусів: фото і відео огля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002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648071"/>
          </a:xfrm>
        </p:spPr>
        <p:txBody>
          <a:bodyPr>
            <a:normAutofit fontScale="40000" lnSpcReduction="20000"/>
          </a:bodyPr>
          <a:lstStyle/>
          <a:p>
            <a:pPr fontAlgn="base"/>
            <a:r>
              <a:rPr lang="ru-RU" sz="4200" b="1" dirty="0" smtClean="0">
                <a:solidFill>
                  <a:schemeClr val="tx1"/>
                </a:solidFill>
              </a:rPr>
              <a:t>                           </a:t>
            </a:r>
            <a:r>
              <a:rPr lang="ru-RU" sz="5100" b="1" dirty="0" smtClean="0">
                <a:solidFill>
                  <a:schemeClr val="tx1"/>
                </a:solidFill>
              </a:rPr>
              <a:t>Де </a:t>
            </a:r>
            <a:r>
              <a:rPr lang="ru-RU" sz="5100" b="1" dirty="0">
                <a:solidFill>
                  <a:schemeClr val="tx1"/>
                </a:solidFill>
              </a:rPr>
              <a:t>і як </a:t>
            </a:r>
            <a:r>
              <a:rPr lang="ru-RU" sz="5100" b="1" dirty="0" err="1">
                <a:solidFill>
                  <a:schemeClr val="tx1"/>
                </a:solidFill>
              </a:rPr>
              <a:t>живе</a:t>
            </a:r>
            <a:r>
              <a:rPr lang="ru-RU" sz="5100" b="1" dirty="0">
                <a:solidFill>
                  <a:schemeClr val="tx1"/>
                </a:solidFill>
              </a:rPr>
              <a:t> страус?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b83da97d1dd45bad8d3293cdc30c8147 Найцікавіші факти про страусів: фото і відео огля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83" y="908720"/>
            <a:ext cx="8532948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orskstatus.narod.ru/new_news/hochuvchkolu2.jpg"/>
          <p:cNvPicPr/>
          <p:nvPr/>
        </p:nvPicPr>
        <p:blipFill>
          <a:blip r:embed="rId3"/>
          <a:srcRect l="46012" r="35737" b="57557"/>
          <a:stretch>
            <a:fillRect/>
          </a:stretch>
        </p:blipFill>
        <p:spPr bwMode="auto">
          <a:xfrm>
            <a:off x="0" y="0"/>
            <a:ext cx="1071570" cy="1666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9561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792087"/>
          </a:xfrm>
        </p:spPr>
        <p:txBody>
          <a:bodyPr>
            <a:normAutofit fontScale="62500" lnSpcReduction="20000"/>
          </a:bodyPr>
          <a:lstStyle/>
          <a:p>
            <a:r>
              <a:rPr lang="ru-RU" sz="2900" dirty="0" smtClean="0">
                <a:solidFill>
                  <a:schemeClr val="tx1"/>
                </a:solidFill>
              </a:rPr>
              <a:t>                    </a:t>
            </a:r>
            <a:r>
              <a:rPr lang="ru-RU" sz="3400" dirty="0" err="1" smtClean="0">
                <a:solidFill>
                  <a:schemeClr val="tx1"/>
                </a:solidFill>
              </a:rPr>
              <a:t>Ховає</a:t>
            </a:r>
            <a:r>
              <a:rPr lang="ru-RU" sz="3400" dirty="0" smtClean="0">
                <a:solidFill>
                  <a:schemeClr val="tx1"/>
                </a:solidFill>
              </a:rPr>
              <a:t> </a:t>
            </a:r>
            <a:r>
              <a:rPr lang="ru-RU" sz="3400" dirty="0">
                <a:solidFill>
                  <a:schemeClr val="tx1"/>
                </a:solidFill>
              </a:rPr>
              <a:t>голову в </a:t>
            </a:r>
            <a:r>
              <a:rPr lang="ru-RU" sz="3400" dirty="0" err="1" smtClean="0">
                <a:solidFill>
                  <a:schemeClr val="tx1"/>
                </a:solidFill>
              </a:rPr>
              <a:t>пісок</a:t>
            </a:r>
            <a:r>
              <a:rPr lang="ru-RU" sz="3400" dirty="0" smtClean="0">
                <a:solidFill>
                  <a:schemeClr val="tx1"/>
                </a:solidFill>
              </a:rPr>
              <a:t> ?</a:t>
            </a:r>
            <a:endParaRPr lang="ru-RU" sz="3400" dirty="0">
              <a:solidFill>
                <a:schemeClr val="tx1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8194" name="Picture 2" descr="Картинки по запросу голова страуса в пес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004266"/>
            <a:ext cx="5942877" cy="58537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www.orskstatus.narod.ru/new_news/hochuvchkolu2.jpg"/>
          <p:cNvPicPr/>
          <p:nvPr/>
        </p:nvPicPr>
        <p:blipFill>
          <a:blip r:embed="rId3"/>
          <a:srcRect l="46012" r="35737" b="57557"/>
          <a:stretch>
            <a:fillRect/>
          </a:stretch>
        </p:blipFill>
        <p:spPr bwMode="auto">
          <a:xfrm>
            <a:off x="0" y="0"/>
            <a:ext cx="11334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4515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504055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8000" b="1" dirty="0">
                <a:solidFill>
                  <a:schemeClr val="tx1"/>
                </a:solidFill>
              </a:rPr>
              <a:t>Далекий </a:t>
            </a:r>
            <a:r>
              <a:rPr lang="ru-RU" sz="8000" b="1" dirty="0" err="1">
                <a:solidFill>
                  <a:schemeClr val="tx1"/>
                </a:solidFill>
              </a:rPr>
              <a:t>погляд</a:t>
            </a:r>
            <a:endParaRPr lang="ru-RU" sz="8000" b="1" dirty="0">
              <a:solidFill>
                <a:schemeClr val="tx1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3a2146813e1fc3f5ec978513a764f07b Найцікавіші факти про страусів: фото і відео огля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908720"/>
            <a:ext cx="7656785" cy="57425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7037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65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Що ми знаємо про страусів? </vt:lpstr>
      <vt:lpstr>                      Хто такий страус і що в ньому особливого? </vt:lpstr>
      <vt:lpstr>Скільки пальців має страус на лапах? </vt:lpstr>
      <vt:lpstr> </vt:lpstr>
      <vt:lpstr> </vt:lpstr>
      <vt:lpstr> </vt:lpstr>
      <vt:lpstr> </vt:lpstr>
      <vt:lpstr> </vt:lpstr>
      <vt:lpstr> </vt:lpstr>
      <vt:lpstr> </vt:lpstr>
      <vt:lpstr> </vt:lpstr>
      <vt:lpstr>         Дякуємо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Що ми знаємо про страусів? </dc:title>
  <cp:lastModifiedBy>Дом</cp:lastModifiedBy>
  <cp:revision>10</cp:revision>
  <dcterms:modified xsi:type="dcterms:W3CDTF">2017-02-22T20:25:46Z</dcterms:modified>
</cp:coreProperties>
</file>