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best-host.ru/uploads/posts/2012-09/1348602718_xxlskatrn2i1hc9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071670" y="1655192"/>
            <a:ext cx="535785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  <a:latin typeface="Georgia" pitchFamily="18" charset="0"/>
              </a:rPr>
              <a:t>Пам`ятка </a:t>
            </a:r>
          </a:p>
          <a:p>
            <a:pPr algn="ctr"/>
            <a:endParaRPr lang="uk-UA" b="1" dirty="0" smtClean="0">
              <a:latin typeface="Georgia" pitchFamily="18" charset="0"/>
            </a:endParaRPr>
          </a:p>
          <a:p>
            <a:pPr algn="ctr"/>
            <a:endParaRPr lang="uk-UA" b="1" dirty="0" smtClean="0">
              <a:latin typeface="Georgia" pitchFamily="18" charset="0"/>
            </a:endParaRPr>
          </a:p>
          <a:p>
            <a:pPr algn="ctr"/>
            <a:endParaRPr lang="uk-UA" b="1" dirty="0" smtClean="0">
              <a:latin typeface="Georgia" pitchFamily="18" charset="0"/>
            </a:endParaRPr>
          </a:p>
          <a:p>
            <a:pPr algn="ctr"/>
            <a:endParaRPr lang="uk-UA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endParaRPr lang="uk-UA" b="1" dirty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endParaRPr lang="uk-UA" b="1" dirty="0" smtClean="0">
              <a:solidFill>
                <a:srgbClr val="002060"/>
              </a:solidFill>
              <a:latin typeface="Georgia" pitchFamily="18" charset="0"/>
            </a:endParaRP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(</a:t>
            </a:r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правила безпеки життєдіяльності </a:t>
            </a:r>
          </a:p>
          <a:p>
            <a:pPr algn="ctr"/>
            <a:r>
              <a:rPr lang="uk-UA" b="1" dirty="0" smtClean="0">
                <a:solidFill>
                  <a:srgbClr val="002060"/>
                </a:solidFill>
                <a:latin typeface="Georgia" pitchFamily="18" charset="0"/>
              </a:rPr>
              <a:t>в комп`ютерному класі)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2571744"/>
            <a:ext cx="64807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600" b="1" cap="none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     “</a:t>
            </a:r>
            <a:r>
              <a:rPr lang="uk-UA" sz="3600" b="1" cap="none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Пам`ятай</a:t>
            </a:r>
            <a:r>
              <a:rPr lang="uk-UA" sz="3600" b="1" cap="none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,</a:t>
            </a:r>
          </a:p>
          <a:p>
            <a:r>
              <a:rPr lang="uk-UA" sz="3600" b="1" spc="50" dirty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uk-UA" sz="3600" b="1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                 </a:t>
            </a:r>
            <a:r>
              <a:rPr lang="uk-UA" sz="3600" b="1" cap="none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uk-UA" sz="3600" b="1" cap="none" spc="50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 pitchFamily="18" charset="0"/>
              </a:rPr>
              <a:t>школярику!”</a:t>
            </a:r>
            <a:endParaRPr lang="ru-RU" sz="3600" b="1" cap="none" spc="50" dirty="0">
              <a:ln w="11430">
                <a:solidFill>
                  <a:srgbClr val="FF000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584233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                Роботу підготувала</a:t>
            </a:r>
          </a:p>
          <a:p>
            <a:r>
              <a:rPr lang="uk-UA" sz="2000" smtClean="0">
                <a:solidFill>
                  <a:srgbClr val="FFFF00"/>
                </a:solidFill>
                <a:latin typeface="Georgia" pitchFamily="18" charset="0"/>
              </a:rPr>
              <a:t>                </a:t>
            </a:r>
            <a:r>
              <a:rPr lang="uk-UA" sz="2000" smtClean="0">
                <a:solidFill>
                  <a:srgbClr val="FFFF00"/>
                </a:solidFill>
                <a:latin typeface="Georgia" pitchFamily="18" charset="0"/>
              </a:rPr>
              <a:t>учитель </a:t>
            </a:r>
            <a:r>
              <a:rPr lang="uk-UA" sz="2000" dirty="0" err="1" smtClean="0">
                <a:solidFill>
                  <a:srgbClr val="FFFF00"/>
                </a:solidFill>
                <a:latin typeface="Georgia" pitchFamily="18" charset="0"/>
              </a:rPr>
              <a:t>початковтих</a:t>
            </a:r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 класів</a:t>
            </a:r>
          </a:p>
          <a:p>
            <a:r>
              <a:rPr lang="uk-UA" sz="2000" dirty="0" smtClean="0">
                <a:solidFill>
                  <a:srgbClr val="FFFF00"/>
                </a:solidFill>
                <a:latin typeface="Georgia" pitchFamily="18" charset="0"/>
              </a:rPr>
              <a:t>                Романенко Руслана Іванівна</a:t>
            </a:r>
            <a:endParaRPr lang="ru-RU" sz="2000" dirty="0">
              <a:solidFill>
                <a:srgbClr val="FFFF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42974" y="-357214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857232"/>
            <a:ext cx="5000660" cy="3108543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Двері тихо   </a:t>
            </a:r>
          </a:p>
          <a:p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                        відкриваєм,</a:t>
            </a:r>
            <a:b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</a:b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В клас комп`ютерний       </a:t>
            </a:r>
          </a:p>
          <a:p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                                  ступаєм.</a:t>
            </a:r>
            <a:b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</a:b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Щоб усім було </a:t>
            </a:r>
          </a:p>
          <a:p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                                спокійно,</a:t>
            </a:r>
            <a:b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</a:b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  <a:cs typeface="Courier New" pitchFamily="49" charset="0"/>
              </a:rPr>
              <a:t>Тут панує дисципліна</a:t>
            </a:r>
            <a:r>
              <a:rPr lang="uk-UA" sz="2800" b="1" dirty="0" smtClean="0">
                <a:solidFill>
                  <a:srgbClr val="7030A0"/>
                </a:solidFill>
                <a:latin typeface="Georgia" pitchFamily="18" charset="0"/>
                <a:cs typeface="Courier New" pitchFamily="49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Georgia" pitchFamily="18" charset="0"/>
              <a:cs typeface="Courier New" pitchFamily="49" charset="0"/>
            </a:endParaRPr>
          </a:p>
        </p:txBody>
      </p:sp>
      <p:pic>
        <p:nvPicPr>
          <p:cNvPr id="6" name="Рисунок 5" descr="http://dok.znaimo.com.ua/pars_docs/refs/7/6169/img14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643315"/>
            <a:ext cx="2631755" cy="2000264"/>
          </a:xfrm>
          <a:prstGeom prst="ellipse">
            <a:avLst/>
          </a:prstGeom>
          <a:ln w="6350" cap="rnd">
            <a:solidFill>
              <a:srgbClr val="0070C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-28577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-214346" y="1142984"/>
            <a:ext cx="6357982" cy="2677656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</a:rPr>
              <a:t>Є ще правила прості,</a:t>
            </a:r>
          </a:p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</a:rPr>
              <a:t>            Їх дотримуються всі.</a:t>
            </a:r>
          </a:p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</a:rPr>
              <a:t>            Щоб здоров`я зберігати,</a:t>
            </a:r>
          </a:p>
          <a:p>
            <a:pPr>
              <a:lnSpc>
                <a:spcPct val="150000"/>
              </a:lnSpc>
            </a:pPr>
            <a:r>
              <a:rPr lang="uk-UA" sz="2800" b="1" dirty="0" smtClean="0">
                <a:solidFill>
                  <a:srgbClr val="002060"/>
                </a:solidFill>
                <a:latin typeface="Georgia" pitchFamily="18" charset="0"/>
              </a:rPr>
              <a:t>                    Треба і тобі їх знати!</a:t>
            </a:r>
            <a:endParaRPr lang="ru-RU" sz="28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1026" name="Picture 2" descr="D:\РУСЛАНА\презентації  до уроку\картинки для презентацій\книги,чит\imagesCAUT7FN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714752"/>
            <a:ext cx="1400175" cy="142875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371" y="-301680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71472" y="1071546"/>
            <a:ext cx="4572000" cy="1815882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>
            <a:sp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Тільки з дозволу учителя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Свій комп`ютер умикай.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І не менше як півметра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Відстань від екрана, знай!</a:t>
            </a:r>
            <a:endParaRPr lang="ru-RU" sz="2800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5" name="Рисунок 4" descr="http://lib.znaimo.com.ua/tw_files2/urls_3/67/d-66246/66246_html_14d56bcf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214686"/>
            <a:ext cx="1857388" cy="2053501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1536" y="-28577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71472" y="1071546"/>
            <a:ext cx="4572000" cy="2246769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>
            <a:spAutoFit/>
          </a:bodyPr>
          <a:lstStyle/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На столі тримай порядок,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До екрана не торкайся.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Дротів, розеток не чіпай!</a:t>
            </a:r>
          </a:p>
          <a:p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Це небезпечно! Пам`ятай!</a:t>
            </a:r>
            <a:endParaRPr lang="ru-RU" sz="2800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6" name="Рисунок 5" descr="http://www.photoshopim.net/useruploads/shablony/sh_ramka_det_20110415_1605.jpg"/>
          <p:cNvPicPr/>
          <p:nvPr/>
        </p:nvPicPr>
        <p:blipFill>
          <a:blip r:embed="rId3"/>
          <a:srcRect l="21428" t="48199" r="26786" b="8474"/>
          <a:stretch>
            <a:fillRect/>
          </a:stretch>
        </p:blipFill>
        <p:spPr bwMode="auto">
          <a:xfrm>
            <a:off x="2428860" y="3429000"/>
            <a:ext cx="214314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371" y="-36516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42910" y="857232"/>
            <a:ext cx="4572000" cy="3539430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>
            <a:sp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       Як сідаєш за комп`ютер,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     Май сухі і чисті руки.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    Щоб хребет не зіпсувати,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   Треба правильно сідати!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  Лікті на столі тримай.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 Спина рівна, пам`ятай!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 Твої ніжки - на підлозі.</a:t>
            </a:r>
          </a:p>
          <a:p>
            <a:r>
              <a:rPr lang="uk-UA" sz="2800" dirty="0" smtClean="0">
                <a:solidFill>
                  <a:srgbClr val="002060"/>
                </a:solidFill>
              </a:rPr>
              <a:t>У такій працюй ти позі!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http://196school.kiev.ua/wp-content/themes/Interface/timthumb.php?src=http://196school.kiev.ua/wp-content/uploads/2012/02/%D0%B9%D0%B9.jpg&amp;h=100&amp;w=100&amp;q=80&amp;zc=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4143380"/>
            <a:ext cx="949960" cy="9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371" y="-36516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571472" y="642918"/>
            <a:ext cx="4572000" cy="3245568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Як з комп`ютером робота,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Їжу не тягни до рота.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Бо комп`ютер зіпсуєш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І своє здоров`я теж!</a:t>
            </a:r>
            <a:endParaRPr lang="ru-RU" sz="2800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5" name="Рисунок 4" descr="http://mnogomamka.ru/wp-content/uploads/2011/03/068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500438"/>
            <a:ext cx="2071702" cy="183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perspectiveContrastingRightFacing"/>
            <a:lightRig rig="threePt" dir="t"/>
          </a:scene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371" y="-36516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42910" y="857232"/>
            <a:ext cx="4572000" cy="3108543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>
            <a:spAutoFit/>
          </a:bodyPr>
          <a:lstStyle/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Якщо завжди уважним будеш,</a:t>
            </a: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Правил цих не позабудеш,</a:t>
            </a: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Ти, друже, станеш капітаном</a:t>
            </a:r>
          </a:p>
          <a:p>
            <a:pPr>
              <a:buNone/>
            </a:pPr>
            <a:r>
              <a:rPr lang="uk-UA" sz="2800" dirty="0" smtClean="0">
                <a:solidFill>
                  <a:srgbClr val="002060"/>
                </a:solidFill>
                <a:latin typeface="Georgia" pitchFamily="18" charset="0"/>
              </a:rPr>
              <a:t>В інформаційнім океані!</a:t>
            </a:r>
            <a:endParaRPr lang="ru-RU" sz="2800" dirty="0">
              <a:solidFill>
                <a:srgbClr val="002060"/>
              </a:solidFill>
              <a:latin typeface="Georgia" pitchFamily="18" charset="0"/>
            </a:endParaRPr>
          </a:p>
        </p:txBody>
      </p:sp>
      <p:pic>
        <p:nvPicPr>
          <p:cNvPr id="3074" name="Picture 2" descr="D:\РУСЛАНА\презентації  до уроку\картинки для презентацій\школа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62548" y="3786190"/>
            <a:ext cx="1865111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http://photoshopchik.ucoz.ru/_ld/31/6961038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371" y="-365166"/>
            <a:ext cx="10668742" cy="758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1000108"/>
            <a:ext cx="720261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eorgia" pitchFamily="18" charset="0"/>
              </a:rPr>
              <a:t>Дякуємо </a:t>
            </a:r>
          </a:p>
          <a:p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Georgia" pitchFamily="18" charset="0"/>
              </a:rPr>
              <a:t>      за увагу!</a:t>
            </a:r>
            <a:endParaRPr lang="ru-RU" sz="5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187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Romanenko</dc:creator>
  <cp:lastModifiedBy>Uzer</cp:lastModifiedBy>
  <cp:revision>15</cp:revision>
  <dcterms:created xsi:type="dcterms:W3CDTF">2013-09-27T10:54:16Z</dcterms:created>
  <dcterms:modified xsi:type="dcterms:W3CDTF">2017-03-06T19:13:49Z</dcterms:modified>
</cp:coreProperties>
</file>