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2B58FE-CDA8-4D08-AA86-2B8DCBDFFAB0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F02A64A-D31B-467A-A850-90364E8D1E1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k.wikipedia.org/wiki/%D0%A4%D0%B0%D0%B9%D0%BB:Dnepr_%D0%B7_%D0%BC%D1%96%D1%81%D1%82%D0%B0%D0%BC%D0%B8.jpg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k.wikipedia.org/wiki/%D0%A4%D0%B0%D0%B9%D0%BB:Dnepr_%D0%B7_%D0%BC%D1%96%D1%81%D1%82%D0%B0%D0%BC%D0%B8.jpg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400" dirty="0" smtClean="0">
                <a:solidFill>
                  <a:schemeClr val="accent2">
                    <a:lumMod val="75000"/>
                  </a:schemeClr>
                </a:solidFill>
              </a:rPr>
              <a:t>Дніпро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Є найбільшою водною артерією України. Третя за величиною рівнинна річка Європи.</a:t>
            </a: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572264" y="500042"/>
            <a:ext cx="2057400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1131" r="11131"/>
          <a:stretch>
            <a:fillRect/>
          </a:stretch>
        </p:blipFill>
        <p:spPr bwMode="auto">
          <a:xfrm>
            <a:off x="428596" y="428604"/>
            <a:ext cx="6091238" cy="5572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3"/>
          <p:cNvSpPr txBox="1">
            <a:spLocks/>
          </p:cNvSpPr>
          <p:nvPr/>
        </p:nvSpPr>
        <p:spPr>
          <a:xfrm>
            <a:off x="6643702" y="1571612"/>
            <a:ext cx="20574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21431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solidFill>
                  <a:srgbClr val="00B0F0"/>
                </a:solidFill>
              </a:rPr>
              <a:t>Лівими: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uk-UA" sz="5400" dirty="0" smtClean="0">
                <a:solidFill>
                  <a:srgbClr val="00B0F0"/>
                </a:solidFill>
              </a:rPr>
              <a:t>Сула</a:t>
            </a:r>
            <a:endParaRPr lang="ru-RU" sz="5400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688" r="968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92D050"/>
                </a:solidFill>
              </a:rPr>
              <a:t>Псел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418" r="941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92D050"/>
                </a:solidFill>
              </a:rPr>
              <a:t>Ворскла 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4016" r="1401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uk-UA" sz="1800" dirty="0" smtClean="0">
                <a:solidFill>
                  <a:srgbClr val="FFFF00"/>
                </a:solidFill>
              </a:rPr>
              <a:t>На протязі майже 2000 км. Дніпро Судноплавний. Збудовано каскад водосховищ. Води річки використовують в промисловості, для водопостачання населення.</a:t>
            </a:r>
            <a:endParaRPr lang="ru-RU" sz="18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5" name="Picture 2" descr="річка Дніпро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369" r="936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uk-UA" sz="2000" dirty="0" smtClean="0">
                <a:solidFill>
                  <a:srgbClr val="FFFF00"/>
                </a:solidFill>
              </a:rPr>
              <a:t>В минулому Дніпро був чистоводними. А зараз спостерігається найгостріший екологічний стан саме в басейні Дніпра</a:t>
            </a:r>
            <a:endParaRPr lang="ru-RU" sz="2000" dirty="0" smtClean="0">
              <a:solidFill>
                <a:srgbClr val="FFFF00"/>
              </a:solidFill>
            </a:endParaRPr>
          </a:p>
          <a:p>
            <a:endParaRPr lang="ru-RU" sz="20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348" b="1534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uk-UA" sz="1800" dirty="0" smtClean="0">
                <a:solidFill>
                  <a:schemeClr val="accent4">
                    <a:lumMod val="50000"/>
                  </a:schemeClr>
                </a:solidFill>
              </a:rPr>
              <a:t>Дніпро бере початок на північному заході Росії, на Валдайській височині з невеличкого болота </a:t>
            </a:r>
            <a:r>
              <a:rPr lang="uk-UA" sz="1800" dirty="0" err="1" smtClean="0">
                <a:solidFill>
                  <a:schemeClr val="accent4">
                    <a:lumMod val="50000"/>
                  </a:schemeClr>
                </a:solidFill>
              </a:rPr>
              <a:t>Аксенинський</a:t>
            </a:r>
            <a:r>
              <a:rPr lang="uk-UA" sz="1800" dirty="0" smtClean="0">
                <a:solidFill>
                  <a:schemeClr val="accent4">
                    <a:lumMod val="50000"/>
                  </a:schemeClr>
                </a:solidFill>
              </a:rPr>
              <a:t> мох.</a:t>
            </a:r>
            <a:endParaRPr lang="ru-RU" sz="18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Picture 2" descr="Басейн Дніпра">
            <a:hlinkClick r:id="rId2" tooltip="&quot;Басейн Дніпра&quot;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5104" b="510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uk-UA" sz="1800" dirty="0" smtClean="0">
                <a:solidFill>
                  <a:srgbClr val="7030A0"/>
                </a:solidFill>
              </a:rPr>
              <a:t>Річка тече з півночі на південь,тому стародавні греки називали його Борисфен, тобто “ той, що тече з півночі ”. Дніпро вливається в Дніпровський лиман. Належить до басейну Чорного моря.</a:t>
            </a:r>
            <a:endParaRPr lang="ru-RU" sz="18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161" r="12161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uk-UA" sz="1800" dirty="0" smtClean="0">
                <a:solidFill>
                  <a:schemeClr val="accent4">
                    <a:lumMod val="50000"/>
                  </a:schemeClr>
                </a:solidFill>
              </a:rPr>
              <a:t>Від витоку до гирла протікає територією  трьох держав: 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</a:rPr>
              <a:t>Росії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</a:rPr>
              <a:t>Білорусії</a:t>
            </a:r>
          </a:p>
          <a:p>
            <a:pPr>
              <a:buFont typeface="Arial" pitchFamily="34" charset="0"/>
              <a:buChar char="•"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</a:rPr>
              <a:t>України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Picture 2" descr="Басейн Дніпра">
            <a:hlinkClick r:id="rId2" tooltip="&quot;Басейн Дніпра&quot;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5104" b="510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uk-UA" sz="1800" dirty="0" smtClean="0">
                <a:solidFill>
                  <a:srgbClr val="0070C0"/>
                </a:solidFill>
              </a:rPr>
              <a:t>До басейну Дніпра належить  понад 1500 малих, середніх і великих річок. </a:t>
            </a:r>
            <a:endParaRPr lang="ru-RU" sz="18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3949" r="13949"/>
          <a:stretch>
            <a:fillRect/>
          </a:stretch>
        </p:blipFill>
        <p:spPr bwMode="auto">
          <a:xfrm>
            <a:off x="457200" y="857232"/>
            <a:ext cx="6019800" cy="516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643174" y="6215082"/>
            <a:ext cx="1689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err="1" smtClean="0">
                <a:solidFill>
                  <a:srgbClr val="00B0F0"/>
                </a:solidFill>
              </a:rPr>
              <a:t>Прип</a:t>
            </a:r>
            <a:r>
              <a:rPr lang="en-US" sz="2800" dirty="0" smtClean="0">
                <a:solidFill>
                  <a:srgbClr val="00B0F0"/>
                </a:solidFill>
              </a:rPr>
              <a:t>’</a:t>
            </a:r>
            <a:r>
              <a:rPr lang="uk-UA" sz="2800" dirty="0" smtClean="0">
                <a:solidFill>
                  <a:srgbClr val="00B0F0"/>
                </a:solidFill>
              </a:rPr>
              <a:t>ять</a:t>
            </a:r>
            <a:endParaRPr lang="ru-RU" sz="2800" dirty="0"/>
          </a:p>
        </p:txBody>
      </p:sp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642918"/>
            <a:ext cx="20574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dirty="0" smtClean="0">
                <a:solidFill>
                  <a:srgbClr val="00B050"/>
                </a:solidFill>
              </a:rPr>
              <a:t/>
            </a:r>
            <a:br>
              <a:rPr lang="uk-UA" sz="2800" dirty="0" smtClean="0">
                <a:solidFill>
                  <a:srgbClr val="00B050"/>
                </a:solidFill>
              </a:rPr>
            </a:br>
            <a:r>
              <a:rPr lang="uk-UA" sz="2800" dirty="0" smtClean="0">
                <a:solidFill>
                  <a:srgbClr val="00B050"/>
                </a:solidFill>
              </a:rPr>
              <a:t/>
            </a:r>
            <a:br>
              <a:rPr lang="uk-UA" sz="2800" dirty="0" smtClean="0">
                <a:solidFill>
                  <a:srgbClr val="00B050"/>
                </a:solidFill>
              </a:rPr>
            </a:br>
            <a:r>
              <a:rPr lang="uk-UA" sz="2800" dirty="0" smtClean="0">
                <a:solidFill>
                  <a:srgbClr val="00B050"/>
                </a:solidFill>
              </a:rPr>
              <a:t/>
            </a:r>
            <a:br>
              <a:rPr lang="uk-UA" sz="2800" dirty="0" smtClean="0">
                <a:solidFill>
                  <a:srgbClr val="00B050"/>
                </a:solidFill>
              </a:rPr>
            </a:br>
            <a:r>
              <a:rPr lang="uk-UA" sz="3100" dirty="0" smtClean="0">
                <a:solidFill>
                  <a:srgbClr val="00B050"/>
                </a:solidFill>
              </a:rPr>
              <a:t>  </a:t>
            </a:r>
            <a:r>
              <a:rPr lang="uk-UA" sz="3100" dirty="0" smtClean="0">
                <a:solidFill>
                  <a:srgbClr val="00B050"/>
                </a:solidFill>
              </a:rPr>
              <a:t/>
            </a:r>
            <a:br>
              <a:rPr lang="uk-UA" sz="3100" dirty="0" smtClean="0">
                <a:solidFill>
                  <a:srgbClr val="00B050"/>
                </a:solidFill>
              </a:rPr>
            </a:br>
            <a:r>
              <a:rPr lang="uk-UA" sz="3100" dirty="0" smtClean="0">
                <a:solidFill>
                  <a:srgbClr val="00B050"/>
                </a:solidFill>
              </a:rPr>
              <a:t> Десна</a:t>
            </a:r>
            <a:endParaRPr lang="ru-RU" sz="31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418" r="9418"/>
          <a:stretch>
            <a:fillRect/>
          </a:stretch>
        </p:blipFill>
        <p:spPr bwMode="auto">
          <a:xfrm>
            <a:off x="500034" y="642918"/>
            <a:ext cx="6019800" cy="5133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Великими правими притоками є також </a:t>
            </a:r>
            <a:r>
              <a:rPr lang="uk-UA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Тетерів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418" r="941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rgbClr val="92D050"/>
                </a:solidFill>
              </a:rPr>
              <a:t> </a:t>
            </a:r>
            <a:r>
              <a:rPr lang="uk-UA" sz="3200" dirty="0" smtClean="0">
                <a:solidFill>
                  <a:srgbClr val="92D050"/>
                </a:solidFill>
              </a:rPr>
              <a:t>       Рось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348" b="1534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rgbClr val="92D050"/>
                </a:solidFill>
              </a:rPr>
              <a:t>Інгулець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259" r="1225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</TotalTime>
  <Words>145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Дніпро</vt:lpstr>
      <vt:lpstr>Слайд 2</vt:lpstr>
      <vt:lpstr>Слайд 3</vt:lpstr>
      <vt:lpstr>Слайд 4</vt:lpstr>
      <vt:lpstr>Слайд 5</vt:lpstr>
      <vt:lpstr>       Десна</vt:lpstr>
      <vt:lpstr>Великими правими притоками є також Тетерів</vt:lpstr>
      <vt:lpstr>        Рось</vt:lpstr>
      <vt:lpstr>Інгулець</vt:lpstr>
      <vt:lpstr>Лівими:</vt:lpstr>
      <vt:lpstr>Псел</vt:lpstr>
      <vt:lpstr>Ворскла 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Дніпро</dc:title>
  <dc:creator>XTreme</dc:creator>
  <cp:lastModifiedBy>XTreme</cp:lastModifiedBy>
  <cp:revision>3</cp:revision>
  <dcterms:created xsi:type="dcterms:W3CDTF">2012-02-28T18:34:17Z</dcterms:created>
  <dcterms:modified xsi:type="dcterms:W3CDTF">2012-02-28T18:57:38Z</dcterms:modified>
</cp:coreProperties>
</file>