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8000"/>
    <a:srgbClr val="800080"/>
    <a:srgbClr val="69306A"/>
    <a:srgbClr val="0000FF"/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Потрібний</c:v>
                </c:pt>
                <c:pt idx="1">
                  <c:v>Не потрібний</c:v>
                </c:pt>
                <c:pt idx="2">
                  <c:v>Байдуже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9834-565A-4909-842A-503FDE1820EE}" type="datetimeFigureOut">
              <a:rPr lang="uk-UA" smtClean="0"/>
              <a:pPr/>
              <a:t>13.06.2013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D924-9EB1-4E9C-A375-2B102D71A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6D4D-5F1F-4D4A-BB62-8C07E3780626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-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05800" cy="62293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1981200"/>
            <a:ext cx="6562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Куточок</a:t>
            </a:r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відпочинку”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228600"/>
            <a:ext cx="61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Програма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ntel  </a:t>
            </a:r>
            <a:r>
              <a:rPr lang="uk-U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“Шлях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uk-U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успіху”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1447800"/>
            <a:ext cx="1306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733800"/>
            <a:ext cx="20690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проекту: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Маслова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Валерія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Бусел 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Дмитро,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Ковалюк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я,</a:t>
            </a: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Чальцев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Артур,</a:t>
            </a: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Соріч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Ростислав.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м.Василівка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Запорізька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область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червень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2013 р.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3810000"/>
            <a:ext cx="412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Фіасилітатор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Іванівна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Шиян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1416">
            <a:off x="87361" y="4098580"/>
            <a:ext cx="3546297" cy="2355376"/>
          </a:xfrm>
          <a:prstGeom prst="rect">
            <a:avLst/>
          </a:prstGeom>
        </p:spPr>
      </p:pic>
      <p:pic>
        <p:nvPicPr>
          <p:cNvPr id="7" name="Рисунок 6" descr="DSC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7089">
            <a:off x="5183852" y="3906222"/>
            <a:ext cx="3654176" cy="2427027"/>
          </a:xfrm>
          <a:prstGeom prst="rect">
            <a:avLst/>
          </a:prstGeom>
        </p:spPr>
      </p:pic>
      <p:pic>
        <p:nvPicPr>
          <p:cNvPr id="9" name="Рисунок 8" descr="DSC_0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990600"/>
            <a:ext cx="4267200" cy="28341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152400"/>
            <a:ext cx="878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аж 10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пеньків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8800" y="3657600"/>
            <a:ext cx="5045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Вистачить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два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куточки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14800"/>
            <a:ext cx="3097658" cy="2057400"/>
          </a:xfrm>
          <a:prstGeom prst="rect">
            <a:avLst/>
          </a:prstGeom>
        </p:spPr>
      </p:pic>
      <p:pic>
        <p:nvPicPr>
          <p:cNvPr id="5" name="Рисунок 4" descr="DSC_03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895600"/>
            <a:ext cx="3886200" cy="25811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0600" y="228600"/>
            <a:ext cx="73657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Куточок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відпочинку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ялинками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готовий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-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267200" cy="3200400"/>
          </a:xfrm>
          <a:prstGeom prst="rect">
            <a:avLst/>
          </a:prstGeom>
        </p:spPr>
      </p:pic>
      <p:pic>
        <p:nvPicPr>
          <p:cNvPr id="7" name="Рисунок 6" descr="Фото-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29000"/>
            <a:ext cx="3987800" cy="2990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2000" y="304800"/>
            <a:ext cx="7806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Дітлах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пропонували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 свою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допомогу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!!!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66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-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895600"/>
            <a:ext cx="3759200" cy="2819400"/>
          </a:xfrm>
          <a:prstGeom prst="rect">
            <a:avLst/>
          </a:prstGeom>
        </p:spPr>
      </p:pic>
      <p:pic>
        <p:nvPicPr>
          <p:cNvPr id="8" name="Рисунок 7" descr="Фото-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673600" cy="3505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400" y="5562600"/>
            <a:ext cx="68909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Куточок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відпочинку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готовий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поряд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ним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вхід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таємничий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замок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деревом!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Фото-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8600"/>
            <a:ext cx="32766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-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934200" cy="5200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" y="0"/>
            <a:ext cx="88733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Відкриття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куточку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відпочинку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малечі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endParaRPr lang="uk-U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57200"/>
            <a:ext cx="83820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uk-UA" sz="2000" b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Влітку при школі працює </a:t>
            </a:r>
            <a:r>
              <a:rPr lang="uk-UA" sz="20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Табір відпочинку для молодших школярів У САДКУ БІЛЯ ШКОЛИ  ДІТИ ПРОВОДЯТЬ БАГАТО ЧАСУ щодня!</a:t>
            </a:r>
          </a:p>
          <a:p>
            <a:r>
              <a:rPr lang="uk-UA" sz="3200" b="1" i="1" u="sng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Проблема:</a:t>
            </a:r>
          </a:p>
          <a:p>
            <a:endParaRPr lang="uk-UA" sz="2000" b="1" i="1" u="sng" cap="all" dirty="0" smtClean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32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Після рухливих ігор ЇМ ПОТРІБНІ  ОБЛАШТОВАНІ КУТОЧКИ для ВІДПОЧИНКУ!!! </a:t>
            </a:r>
            <a:endParaRPr lang="ru-RU" sz="32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Фото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86200"/>
            <a:ext cx="3556000" cy="2667000"/>
          </a:xfrm>
          <a:prstGeom prst="rect">
            <a:avLst/>
          </a:prstGeom>
        </p:spPr>
      </p:pic>
      <p:pic>
        <p:nvPicPr>
          <p:cNvPr id="7" name="Рисунок 6" descr="Фото-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Лысая гора 09.09\пенек13\Фото-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57600"/>
            <a:ext cx="3759200" cy="27662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04800"/>
            <a:ext cx="9144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ОПИТУВАННЯ УЧНІВ, ВЧИТЕЛІВ ШКОЛИ: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04800" y="1981200"/>
          <a:ext cx="5334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" y="5410200"/>
            <a:ext cx="48879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Всього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опитано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91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чол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., </a:t>
            </a:r>
          </a:p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них 17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вчителів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74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учня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14300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того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нашого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класу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побудували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лавку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ля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вболівальників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Вчителі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діти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запитували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просили нас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продовжувати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роботу.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228600"/>
            <a:ext cx="6651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Шляхи вирішення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роблеми: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209800"/>
            <a:ext cx="8223918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І.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Просити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директора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завгоспа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облаштувати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куточки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ІІ.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Зібрати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гроші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для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купівлі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готового </a:t>
            </a:r>
          </a:p>
          <a:p>
            <a:pPr>
              <a:spcAft>
                <a:spcPts val="1200"/>
              </a:spcAft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штучного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майданчика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spcAft>
                <a:spcPts val="1200"/>
              </a:spcAft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ІІІ.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Самим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створення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куточка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334000"/>
            <a:ext cx="85281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 за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екологічно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чистий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безкоштовний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проект!!!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ictures\Лысая гора 09.09\пенек 2012\DSC_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299300" cy="533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228600"/>
            <a:ext cx="35203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ПЕРЕЛІК РОБІТ: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4495800"/>
            <a:ext cx="595143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 smtClean="0">
                <a:solidFill>
                  <a:srgbClr val="FF9900"/>
                </a:solidFill>
              </a:rPr>
              <a:t>1.Підготувати </a:t>
            </a:r>
            <a:r>
              <a:rPr lang="ru-RU" dirty="0" err="1" smtClean="0">
                <a:solidFill>
                  <a:srgbClr val="FF9900"/>
                </a:solidFill>
              </a:rPr>
              <a:t>матеріал</a:t>
            </a:r>
            <a:r>
              <a:rPr lang="ru-RU" dirty="0" smtClean="0">
                <a:solidFill>
                  <a:srgbClr val="FF9900"/>
                </a:solidFill>
              </a:rPr>
              <a:t> для </a:t>
            </a:r>
            <a:r>
              <a:rPr lang="ru-RU" dirty="0" err="1" smtClean="0">
                <a:solidFill>
                  <a:srgbClr val="FF9900"/>
                </a:solidFill>
              </a:rPr>
              <a:t>роботи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2.Обговорити </a:t>
            </a:r>
            <a:r>
              <a:rPr lang="ru-RU" dirty="0" err="1" smtClean="0">
                <a:solidFill>
                  <a:srgbClr val="FF9900"/>
                </a:solidFill>
              </a:rPr>
              <a:t>з</a:t>
            </a:r>
            <a:r>
              <a:rPr lang="ru-RU" dirty="0" smtClean="0">
                <a:solidFill>
                  <a:srgbClr val="FF9900"/>
                </a:solidFill>
              </a:rPr>
              <a:t> директором </a:t>
            </a:r>
            <a:r>
              <a:rPr lang="ru-RU" dirty="0" err="1" smtClean="0">
                <a:solidFill>
                  <a:srgbClr val="FF9900"/>
                </a:solidFill>
              </a:rPr>
              <a:t>місце</a:t>
            </a:r>
            <a:r>
              <a:rPr lang="ru-RU" dirty="0" smtClean="0">
                <a:solidFill>
                  <a:srgbClr val="FF9900"/>
                </a:solidFill>
              </a:rPr>
              <a:t> для </a:t>
            </a:r>
            <a:r>
              <a:rPr lang="ru-RU" dirty="0" err="1" smtClean="0">
                <a:solidFill>
                  <a:srgbClr val="FF9900"/>
                </a:solidFill>
              </a:rPr>
              <a:t>куточка</a:t>
            </a:r>
            <a:r>
              <a:rPr lang="ru-RU" dirty="0" smtClean="0">
                <a:solidFill>
                  <a:srgbClr val="FF9900"/>
                </a:solidFill>
              </a:rPr>
              <a:t> </a:t>
            </a:r>
            <a:r>
              <a:rPr lang="ru-RU" dirty="0" err="1" smtClean="0">
                <a:solidFill>
                  <a:srgbClr val="FF9900"/>
                </a:solidFill>
              </a:rPr>
              <a:t>відпочинку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3.Підготувати </a:t>
            </a:r>
            <a:r>
              <a:rPr lang="ru-RU" dirty="0" err="1" smtClean="0">
                <a:solidFill>
                  <a:srgbClr val="FF9900"/>
                </a:solidFill>
              </a:rPr>
              <a:t>ділянку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4.Розмітити </a:t>
            </a:r>
            <a:r>
              <a:rPr lang="ru-RU" dirty="0" err="1" smtClean="0">
                <a:solidFill>
                  <a:srgbClr val="FF9900"/>
                </a:solidFill>
              </a:rPr>
              <a:t>і</a:t>
            </a:r>
            <a:r>
              <a:rPr lang="ru-RU" dirty="0" smtClean="0">
                <a:solidFill>
                  <a:srgbClr val="FF9900"/>
                </a:solidFill>
              </a:rPr>
              <a:t> </a:t>
            </a:r>
            <a:r>
              <a:rPr lang="ru-RU" dirty="0" err="1" smtClean="0">
                <a:solidFill>
                  <a:srgbClr val="FF9900"/>
                </a:solidFill>
              </a:rPr>
              <a:t>вкопати</a:t>
            </a:r>
            <a:r>
              <a:rPr lang="ru-RU" dirty="0" smtClean="0">
                <a:solidFill>
                  <a:srgbClr val="FF9900"/>
                </a:solidFill>
              </a:rPr>
              <a:t> пеньки, </a:t>
            </a:r>
            <a:r>
              <a:rPr lang="ru-RU" dirty="0" err="1" smtClean="0">
                <a:solidFill>
                  <a:srgbClr val="FF9900"/>
                </a:solidFill>
              </a:rPr>
              <a:t>пофарбувати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9900"/>
                </a:solidFill>
              </a:rPr>
              <a:t>5.Зробити </a:t>
            </a:r>
            <a:r>
              <a:rPr lang="ru-RU" dirty="0" err="1" smtClean="0">
                <a:solidFill>
                  <a:srgbClr val="FF9900"/>
                </a:solidFill>
              </a:rPr>
              <a:t>цікавинку</a:t>
            </a:r>
            <a:r>
              <a:rPr lang="ru-RU" dirty="0" smtClean="0">
                <a:solidFill>
                  <a:srgbClr val="FF9900"/>
                </a:solidFill>
              </a:rPr>
              <a:t> для </a:t>
            </a:r>
            <a:r>
              <a:rPr lang="ru-RU" dirty="0" err="1" smtClean="0">
                <a:solidFill>
                  <a:srgbClr val="FF9900"/>
                </a:solidFill>
              </a:rPr>
              <a:t>дітей</a:t>
            </a:r>
            <a:r>
              <a:rPr lang="ru-RU" dirty="0" smtClean="0">
                <a:solidFill>
                  <a:srgbClr val="FF9900"/>
                </a:solidFill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04800"/>
            <a:ext cx="3038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/>
                <a:solidFill>
                  <a:srgbClr val="69306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Кошторис</a:t>
            </a:r>
            <a:r>
              <a:rPr lang="ru-RU" sz="2800" b="1" cap="all" spc="0" dirty="0" smtClean="0">
                <a:ln/>
                <a:solidFill>
                  <a:srgbClr val="69306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/>
                <a:solidFill>
                  <a:srgbClr val="69306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робіт</a:t>
            </a:r>
            <a:r>
              <a:rPr lang="ru-RU" sz="2800" b="1" cap="all" spc="0" dirty="0" smtClean="0">
                <a:ln/>
                <a:solidFill>
                  <a:srgbClr val="69306A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2800" b="1" cap="all" spc="0" dirty="0">
              <a:ln/>
              <a:solidFill>
                <a:srgbClr val="69306A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3400" y="1371600"/>
          <a:ext cx="8229600" cy="2057400"/>
        </p:xfrm>
        <a:graphic>
          <a:graphicData uri="http://schemas.openxmlformats.org/drawingml/2006/table">
            <a:tbl>
              <a:tblPr/>
              <a:tblGrid>
                <a:gridCol w="838685"/>
                <a:gridCol w="1782206"/>
                <a:gridCol w="2131659"/>
                <a:gridCol w="3477050"/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Матеріали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Кількість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Приблизна </a:t>
                      </a:r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вартість 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Пеньки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шт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Безкоштовно з сухих дерев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Лак для дерева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Допомога Вови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Інструменти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Лопата, </a:t>
                      </a:r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граблі, 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пилки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Шкільні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Пользователь\Desktop\пен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581400"/>
            <a:ext cx="2905125" cy="2800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3733800"/>
            <a:ext cx="13513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accent3"/>
                </a:solidFill>
              </a:rPr>
              <a:t>С</a:t>
            </a:r>
            <a:r>
              <a:rPr lang="ru-RU" sz="1400" b="1" cap="none" spc="0" dirty="0" smtClean="0">
                <a:ln/>
                <a:solidFill>
                  <a:schemeClr val="accent3"/>
                </a:solidFill>
                <a:effectLst/>
              </a:rPr>
              <a:t>хема </a:t>
            </a:r>
            <a:r>
              <a:rPr lang="ru-RU" sz="1400" b="1" cap="none" spc="0" dirty="0" err="1" smtClean="0">
                <a:ln/>
                <a:solidFill>
                  <a:schemeClr val="accent3"/>
                </a:solidFill>
                <a:effectLst/>
              </a:rPr>
              <a:t>куточка</a:t>
            </a:r>
            <a:r>
              <a:rPr lang="ru-RU" sz="1400" b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  <a:endParaRPr lang="ru-RU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685800"/>
            <a:ext cx="407130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cap="none" spc="0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Матеріали</a:t>
            </a:r>
            <a:r>
              <a:rPr lang="ru-RU" sz="2800" b="1" u="sng" cap="none" spc="0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u="sng" cap="none" spc="0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готували</a:t>
            </a:r>
            <a:r>
              <a:rPr lang="ru-RU" sz="2800" b="1" u="sng" cap="none" spc="0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u="sng" cap="none" spc="0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самі</a:t>
            </a:r>
            <a:r>
              <a:rPr lang="ru-RU" sz="2800" b="1" u="sng" cap="none" spc="0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ru-RU" sz="2800" b="1" u="sng" cap="none" spc="0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лопц</a:t>
            </a:r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використали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дерево,що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впало </a:t>
            </a:r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  </a:t>
            </a:r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бурі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800" b="1" u="sng" dirty="0" err="1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школі</a:t>
            </a:r>
            <a:r>
              <a:rPr lang="ru-RU" sz="2800" b="1" u="sng" dirty="0" smtClean="0">
                <a:ln w="1905"/>
                <a:solidFill>
                  <a:srgbClr val="6930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u="sng" cap="none" spc="0" dirty="0">
              <a:ln w="1905"/>
              <a:solidFill>
                <a:srgbClr val="6930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Pictures\Лысая гора 09.09\пенек 2012\DSC_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671425" cy="2438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76800" y="3733800"/>
            <a:ext cx="368568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Дівчата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попросили </a:t>
            </a:r>
          </a:p>
          <a:p>
            <a:pPr algn="ctr"/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допомоги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</a:t>
            </a:r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батьків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:</a:t>
            </a:r>
          </a:p>
          <a:p>
            <a:pPr algn="ctr"/>
            <a:r>
              <a:rPr lang="ru-RU" sz="2800" b="1" u="sng" dirty="0" err="1" smtClean="0">
                <a:ln/>
                <a:solidFill>
                  <a:srgbClr val="0000FF"/>
                </a:solidFill>
              </a:rPr>
              <a:t>б</a:t>
            </a:r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атько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</a:t>
            </a:r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Лєри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</a:t>
            </a:r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нарізав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</a:t>
            </a:r>
          </a:p>
          <a:p>
            <a:pPr algn="ctr"/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колоди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на </a:t>
            </a:r>
            <a:r>
              <a:rPr lang="ru-RU" sz="2800" b="1" u="sng" cap="none" spc="0" dirty="0" err="1" smtClean="0">
                <a:ln/>
                <a:solidFill>
                  <a:srgbClr val="0000FF"/>
                </a:solidFill>
                <a:effectLst/>
              </a:rPr>
              <a:t>своєму</a:t>
            </a:r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саду</a:t>
            </a:r>
          </a:p>
          <a:p>
            <a:pPr algn="ctr"/>
            <a:r>
              <a:rPr lang="ru-RU" sz="2800" b="1" u="sng" cap="none" spc="0" dirty="0" smtClean="0">
                <a:ln/>
                <a:solidFill>
                  <a:srgbClr val="0000FF"/>
                </a:solidFill>
                <a:effectLst/>
              </a:rPr>
              <a:t> </a:t>
            </a:r>
            <a:endParaRPr lang="ru-RU" sz="2800" b="1" u="sng" cap="none" spc="0" dirty="0">
              <a:ln/>
              <a:solidFill>
                <a:srgbClr val="0000FF"/>
              </a:solidFill>
              <a:effectLst/>
            </a:endParaRPr>
          </a:p>
        </p:txBody>
      </p:sp>
      <p:pic>
        <p:nvPicPr>
          <p:cNvPr id="9" name="Рисунок 8" descr="Фото-03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800" y="2705100"/>
            <a:ext cx="46228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ictures\Лысая гора 09.09\пенек13\Фото-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657600" cy="2743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53000" y="914400"/>
            <a:ext cx="322812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Охоче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допомогли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перевезти пеньки</a:t>
            </a:r>
          </a:p>
          <a:p>
            <a:pPr algn="ctr"/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власним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автобусом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атьки Тодоров В.,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Бусел В,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Шибаєв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80008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Д.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80008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D:\Pictures\Лысая гора 09.09\пенек13\Фото-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419599" cy="358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0" y="4648200"/>
            <a:ext cx="388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мами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морально </a:t>
            </a:r>
          </a:p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підтримували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нас.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-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143000"/>
            <a:ext cx="3352800" cy="2514600"/>
          </a:xfrm>
          <a:prstGeom prst="rect">
            <a:avLst/>
          </a:prstGeom>
        </p:spPr>
      </p:pic>
      <p:pic>
        <p:nvPicPr>
          <p:cNvPr id="7" name="Рисунок 6" descr="Фото-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3352800" cy="2514600"/>
          </a:xfrm>
          <a:prstGeom prst="rect">
            <a:avLst/>
          </a:prstGeom>
        </p:spPr>
      </p:pic>
      <p:pic>
        <p:nvPicPr>
          <p:cNvPr id="11" name="Рисунок 10" descr="Фото-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67200"/>
            <a:ext cx="2946400" cy="2209800"/>
          </a:xfrm>
          <a:prstGeom prst="rect">
            <a:avLst/>
          </a:prstGeom>
        </p:spPr>
      </p:pic>
      <p:pic>
        <p:nvPicPr>
          <p:cNvPr id="12" name="Рисунок 11" descr="Фото-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267200"/>
            <a:ext cx="2971800" cy="222885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1600200" y="3657600"/>
            <a:ext cx="914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6553200" y="3657600"/>
            <a:ext cx="914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228600"/>
            <a:ext cx="7515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Разом весело </a:t>
            </a:r>
            <a:r>
              <a:rPr lang="ru-RU" sz="4000" b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легко </a:t>
            </a:r>
            <a:r>
              <a:rPr lang="ru-RU" sz="4000" b="1" dirty="0" err="1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працювати</a:t>
            </a:r>
            <a:r>
              <a:rPr lang="ru-RU" sz="4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40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321</Words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2013-06-08T18:21:26Z</dcterms:created>
  <dcterms:modified xsi:type="dcterms:W3CDTF">2013-06-13T05:00:15Z</dcterms:modified>
</cp:coreProperties>
</file>