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75" r:id="rId14"/>
    <p:sldId id="274" r:id="rId15"/>
    <p:sldId id="279" r:id="rId16"/>
    <p:sldId id="269" r:id="rId17"/>
    <p:sldId id="272" r:id="rId18"/>
    <p:sldId id="270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21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Овал 8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4C27AE8-1300-4926-ACB2-FF3E195B88C8}" type="datetimeFigureOut">
              <a:rPr lang="ru-RU"/>
              <a:pPr>
                <a:defRPr/>
              </a:pPr>
              <a:t>13.03.2017</a:t>
            </a:fld>
            <a:endParaRPr lang="ru-RU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513AD3C-F4E2-4CB4-B37E-F760680B68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4D72CD-96CB-4F12-B0CA-52AFEC7FB6EC}" type="datetimeFigureOut">
              <a:rPr lang="ru-RU"/>
              <a:pPr>
                <a:defRPr/>
              </a:pPr>
              <a:t>13.03.2017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234BBE-0F9D-40A8-A3E9-283424C753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AFC996-26DA-488F-B15E-F2C6AEC85746}" type="datetimeFigureOut">
              <a:rPr lang="ru-RU"/>
              <a:pPr>
                <a:defRPr/>
              </a:pPr>
              <a:t>13.03.2017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31AF6-6DD6-4FE7-8AD3-B8848D6535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3FCEDB-8A4F-4553-8561-61538C226B9A}" type="datetimeFigureOut">
              <a:rPr lang="ru-RU"/>
              <a:pPr>
                <a:defRPr/>
              </a:pPr>
              <a:t>13.03.2017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13F552-E1CB-4329-AB50-146DB6D58B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Овал 8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5D53D74-7E82-4954-854F-D43266CD28ED}" type="datetimeFigureOut">
              <a:rPr lang="ru-RU"/>
              <a:pPr>
                <a:defRPr/>
              </a:pPr>
              <a:t>13.03.2017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43E3066-B83D-43EA-8EF4-86CD5589BD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C2FAF4-A2CB-4BCC-9281-8EB57A124309}" type="datetimeFigureOut">
              <a:rPr lang="ru-RU"/>
              <a:pPr>
                <a:defRPr/>
              </a:pPr>
              <a:t>13.03.2017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D1B757-F1A3-4999-B7BE-C8B807CE43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58E9E60-5C38-4082-B02D-AF60FF649A74}" type="datetimeFigureOut">
              <a:rPr lang="ru-RU"/>
              <a:pPr>
                <a:defRPr/>
              </a:pPr>
              <a:t>13.03.2017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4F7FD78-F0EF-4268-B538-2AAE6B9188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F1EF9A-8E31-4214-958B-93222567E7A1}" type="datetimeFigureOut">
              <a:rPr lang="ru-RU"/>
              <a:pPr>
                <a:defRPr/>
              </a:pPr>
              <a:t>13.03.2017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E398CA-C1A7-4491-9516-51593A8B11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4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Прямоугольник 5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6F3679D-0410-4613-B78D-D0A4D02B864F}" type="datetimeFigureOut">
              <a:rPr lang="ru-RU"/>
              <a:pPr>
                <a:defRPr/>
              </a:pPr>
              <a:t>13.03.2017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912A096-B30D-4758-A545-F8432FC543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F7B221D-A717-4589-B420-A78E75735A69}" type="datetimeFigureOut">
              <a:rPr lang="ru-RU"/>
              <a:pPr>
                <a:defRPr/>
              </a:pPr>
              <a:t>13.03.2017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3988017-50D0-4F94-A919-0E8FDF7F87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auto">
              <a:lnSpc>
                <a:spcPts val="3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</a:endParaRPr>
          </a:p>
        </p:txBody>
      </p:sp>
      <p:sp>
        <p:nvSpPr>
          <p:cNvPr id="6" name="Блок-схема: процесс 8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Блок-схема: процесс 9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DF72D2E-9C71-4BDC-9562-72704CC1EF38}" type="datetimeFigureOut">
              <a:rPr lang="ru-RU"/>
              <a:pPr>
                <a:defRPr/>
              </a:pPr>
              <a:t>13.03.2017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12801C2-BD6B-4D9A-BD26-AC11E89B44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254576DC-7AFA-4392-83FD-FD228E8D82E0}" type="datetimeFigureOut">
              <a:rPr lang="ru-RU"/>
              <a:pPr>
                <a:defRPr/>
              </a:pPr>
              <a:t>13.03.2017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</a:defRPr>
            </a:lvl1pPr>
            <a:extLst/>
          </a:lstStyle>
          <a:p>
            <a:pPr>
              <a:defRPr/>
            </a:pPr>
            <a:fld id="{3FAC0912-9AF0-447C-BB2E-09B9BBC21B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1" r:id="rId2"/>
    <p:sldLayoutId id="2147483757" r:id="rId3"/>
    <p:sldLayoutId id="2147483752" r:id="rId4"/>
    <p:sldLayoutId id="2147483758" r:id="rId5"/>
    <p:sldLayoutId id="2147483753" r:id="rId6"/>
    <p:sldLayoutId id="2147483759" r:id="rId7"/>
    <p:sldLayoutId id="2147483760" r:id="rId8"/>
    <p:sldLayoutId id="2147483761" r:id="rId9"/>
    <p:sldLayoutId id="2147483754" r:id="rId10"/>
    <p:sldLayoutId id="2147483755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fontAlgn="base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fontAlgn="base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fontAlgn="base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fontAlgn="base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&#1053;&#1077;&#1078;&#1085;&#1099;&#1081;%20&#1072;&#1088;&#1086;&#1084;&#1072;&#1090;%20&#1074;&#1077;&#1089;&#1085;&#1099;....mp4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&#1042;&#1077;&#1089;&#1077;&#1085;&#1085;&#1103;&#1103;%20&#1084;&#1077;&#1083;&#1086;&#1076;&#1080;&#1103;%20&#1090;&#1102;&#1083;&#1100;&#1087;&#1072;&#1085;&#1086;&#1074;..mp4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&#1050;&#1083;&#1110;&#1087;%20&#1087;&#1072;%20&#1087;&#1110;&#1089;&#1085;&#1102;%20'&#1042;&#1080;&#1073;&#1110;&#1088;%20&#1108;!'.mp4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&#1042;&#1086;&#1090;%20&#1101;&#1090;&#1086;%20&#1084;&#1091;&#1079;&#1099;&#1082;&#1072;%20!!!%20&#1052;&#1086;&#1078;&#1085;&#1086;%20&#1089;&#1083;&#1091;&#1096;&#1072;&#1090;&#1100;%20&#1074;&#1077;&#1095;&#1085;&#1086;%20(1).mp4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&#1042;&#1080;&#1073;&#1110;&#1088;%20&#1087;&#1088;&#1086;&#1092;&#1077;&#1089;&#1110;&#1111;.mp4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1925" y="360363"/>
            <a:ext cx="7407275" cy="14716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uk-UA" dirty="0" smtClean="0">
                <a:solidFill>
                  <a:schemeClr val="tx2">
                    <a:satMod val="130000"/>
                  </a:schemeClr>
                </a:solidFill>
              </a:rPr>
              <a:t>Зроби правильний вибір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1925" y="1849438"/>
            <a:ext cx="7407275" cy="1752600"/>
          </a:xfrm>
        </p:spPr>
        <p:txBody>
          <a:bodyPr>
            <a:normAutofit fontScale="25000" lnSpcReduction="20000"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uk-UA" sz="11200" dirty="0" smtClean="0"/>
              <a:t>Профорієнтаційна  година  спілкування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uk-UA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uk-UA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uk-UA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uk-UA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uk-UA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uk-UA" dirty="0" smtClean="0"/>
              <a:t>                                                                                                 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uk-UA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uk-UA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uk-UA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uk-UA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uk-UA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uk-UA" dirty="0" smtClean="0"/>
              <a:t>   </a:t>
            </a:r>
            <a:endParaRPr lang="ru-RU" dirty="0"/>
          </a:p>
        </p:txBody>
      </p:sp>
      <p:pic>
        <p:nvPicPr>
          <p:cNvPr id="13315" name="Picture 2" descr="C:\Users\Администратор\Desktop\професії\photo-1024x66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19250" y="3632200"/>
            <a:ext cx="3024188" cy="196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2" descr="Картинки по запросу професії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35600" y="3644900"/>
            <a:ext cx="2678113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err="1" smtClean="0">
                <a:solidFill>
                  <a:schemeClr val="tx2">
                    <a:satMod val="130000"/>
                  </a:schemeClr>
                </a:solidFill>
              </a:rPr>
              <a:t>Тестування</a:t>
            </a: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sz="3000" smtClean="0"/>
              <a:t>Трохи розібратися у собі вам допоможе жартівливий тест з геометричними фігурами. </a:t>
            </a:r>
            <a:endParaRPr lang="en-US" sz="3000" smtClean="0">
              <a:latin typeface="Corbel" pitchFamily="34" charset="0"/>
            </a:endParaRPr>
          </a:p>
          <a:p>
            <a:pPr>
              <a:lnSpc>
                <a:spcPct val="90000"/>
              </a:lnSpc>
            </a:pPr>
            <a:r>
              <a:rPr lang="ru-RU" sz="3000" smtClean="0"/>
              <a:t>Використовуючи три геометричні фігури - </a:t>
            </a:r>
            <a:r>
              <a:rPr lang="ru-RU" sz="3000" b="1" smtClean="0"/>
              <a:t>трикутник, коло, квадрат</a:t>
            </a:r>
            <a:r>
              <a:rPr lang="ru-RU" sz="3000" smtClean="0"/>
              <a:t>, намалюйте чоловічка, що складається з </a:t>
            </a:r>
            <a:r>
              <a:rPr lang="ru-RU" b="1" smtClean="0"/>
              <a:t>10</a:t>
            </a:r>
            <a:r>
              <a:rPr lang="ru-RU" sz="3000" smtClean="0"/>
              <a:t> елементів. Повинні бути використані всі три види фігур. Якість малюнка не має значення. Якщо намальовані зайві елементи - їх треба закреслити, якщо їх не вистачає - домалювати відсутні.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uk-UA" dirty="0" smtClean="0">
                <a:solidFill>
                  <a:schemeClr val="tx2">
                    <a:satMod val="130000"/>
                  </a:schemeClr>
                </a:solidFill>
              </a:rPr>
              <a:t>Результати 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u="sng" dirty="0" smtClean="0"/>
              <a:t>Перший тип:</a:t>
            </a:r>
            <a:r>
              <a:rPr lang="ru-RU" dirty="0" smtClean="0"/>
              <a:t> 6-8 </a:t>
            </a:r>
            <a:r>
              <a:rPr lang="ru-RU" dirty="0" err="1" smtClean="0"/>
              <a:t>трикутників</a:t>
            </a:r>
            <a:r>
              <a:rPr lang="ru-RU" dirty="0" smtClean="0"/>
              <a:t> - тип </a:t>
            </a:r>
            <a:r>
              <a:rPr lang="ru-RU" dirty="0" err="1" smtClean="0"/>
              <a:t>керівника</a:t>
            </a:r>
            <a:r>
              <a:rPr lang="ru-RU" dirty="0" smtClean="0"/>
              <a:t>, </a:t>
            </a:r>
            <a:r>
              <a:rPr lang="ru-RU" dirty="0" err="1" smtClean="0"/>
              <a:t>хороші</a:t>
            </a:r>
            <a:r>
              <a:rPr lang="ru-RU" dirty="0" smtClean="0"/>
              <a:t> </a:t>
            </a:r>
            <a:r>
              <a:rPr lang="ru-RU" dirty="0" err="1" smtClean="0"/>
              <a:t>викладачі</a:t>
            </a:r>
            <a:r>
              <a:rPr lang="ru-RU" dirty="0" smtClean="0"/>
              <a:t>. </a:t>
            </a:r>
            <a:r>
              <a:rPr lang="ru-RU" dirty="0" err="1" smtClean="0"/>
              <a:t>Яскраво</a:t>
            </a:r>
            <a:r>
              <a:rPr lang="ru-RU" dirty="0" smtClean="0"/>
              <a:t> </a:t>
            </a:r>
            <a:r>
              <a:rPr lang="ru-RU" dirty="0" err="1" smtClean="0"/>
              <a:t>виражене</a:t>
            </a:r>
            <a:r>
              <a:rPr lang="ru-RU" dirty="0" smtClean="0"/>
              <a:t> </a:t>
            </a:r>
            <a:r>
              <a:rPr lang="ru-RU" dirty="0" err="1" smtClean="0"/>
              <a:t>прагнення</a:t>
            </a:r>
            <a:r>
              <a:rPr lang="ru-RU" dirty="0" smtClean="0"/>
              <a:t> до </a:t>
            </a:r>
            <a:r>
              <a:rPr lang="ru-RU" dirty="0" err="1" smtClean="0"/>
              <a:t>лідерства</a:t>
            </a:r>
            <a:r>
              <a:rPr lang="ru-RU" dirty="0" smtClean="0"/>
              <a:t>, добре </a:t>
            </a:r>
            <a:r>
              <a:rPr lang="ru-RU" dirty="0" err="1" smtClean="0"/>
              <a:t>розбираються</a:t>
            </a:r>
            <a:r>
              <a:rPr lang="ru-RU" dirty="0" smtClean="0"/>
              <a:t> в </a:t>
            </a:r>
            <a:r>
              <a:rPr lang="ru-RU" dirty="0" err="1" smtClean="0"/>
              <a:t>людях,працюють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інформацією</a:t>
            </a:r>
            <a:r>
              <a:rPr lang="ru-RU" dirty="0" smtClean="0"/>
              <a:t>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u="sng" dirty="0" err="1" smtClean="0"/>
              <a:t>Другий</a:t>
            </a:r>
            <a:r>
              <a:rPr lang="ru-RU" u="sng" dirty="0" smtClean="0"/>
              <a:t> тип</a:t>
            </a:r>
            <a:r>
              <a:rPr lang="ru-RU" dirty="0" smtClean="0"/>
              <a:t>: 5 </a:t>
            </a:r>
            <a:r>
              <a:rPr lang="ru-RU" dirty="0" err="1" smtClean="0"/>
              <a:t>трикутників</a:t>
            </a:r>
            <a:r>
              <a:rPr lang="ru-RU" dirty="0" smtClean="0"/>
              <a:t>. </a:t>
            </a:r>
            <a:r>
              <a:rPr lang="ru-RU" dirty="0" err="1" smtClean="0"/>
              <a:t>Відповідальний</a:t>
            </a:r>
            <a:r>
              <a:rPr lang="ru-RU" dirty="0" smtClean="0"/>
              <a:t> </a:t>
            </a:r>
            <a:r>
              <a:rPr lang="ru-RU" dirty="0" err="1" smtClean="0"/>
              <a:t>виконавець</a:t>
            </a:r>
            <a:r>
              <a:rPr lang="ru-RU" dirty="0" smtClean="0"/>
              <a:t>, </a:t>
            </a:r>
            <a:r>
              <a:rPr lang="ru-RU" dirty="0" err="1" smtClean="0"/>
              <a:t>хороші</a:t>
            </a:r>
            <a:r>
              <a:rPr lang="ru-RU" dirty="0" smtClean="0"/>
              <a:t> </a:t>
            </a:r>
            <a:r>
              <a:rPr lang="ru-RU" dirty="0" err="1" smtClean="0"/>
              <a:t>організаторські</a:t>
            </a:r>
            <a:r>
              <a:rPr lang="ru-RU" dirty="0" smtClean="0"/>
              <a:t> </a:t>
            </a:r>
            <a:r>
              <a:rPr lang="ru-RU" dirty="0" err="1" smtClean="0"/>
              <a:t>здібності</a:t>
            </a:r>
            <a:r>
              <a:rPr lang="ru-RU" dirty="0" smtClean="0"/>
              <a:t>. </a:t>
            </a:r>
            <a:r>
              <a:rPr lang="ru-RU" dirty="0" err="1" smtClean="0"/>
              <a:t>Професіонал</a:t>
            </a:r>
            <a:r>
              <a:rPr lang="ru-RU" dirty="0" smtClean="0"/>
              <a:t>, до </a:t>
            </a:r>
            <a:r>
              <a:rPr lang="ru-RU" dirty="0" err="1" smtClean="0"/>
              <a:t>дрібниць</a:t>
            </a:r>
            <a:r>
              <a:rPr lang="ru-RU" dirty="0" smtClean="0"/>
              <a:t> </a:t>
            </a:r>
            <a:r>
              <a:rPr lang="ru-RU" dirty="0" err="1" smtClean="0"/>
              <a:t>продумують</a:t>
            </a:r>
            <a:r>
              <a:rPr lang="ru-RU" dirty="0" smtClean="0"/>
              <a:t> свою </a:t>
            </a:r>
            <a:r>
              <a:rPr lang="ru-RU" dirty="0" err="1" smtClean="0"/>
              <a:t>діяльність</a:t>
            </a:r>
            <a:r>
              <a:rPr lang="ru-RU" dirty="0" smtClean="0"/>
              <a:t>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u="sng" dirty="0" err="1" smtClean="0"/>
              <a:t>Третій</a:t>
            </a:r>
            <a:r>
              <a:rPr lang="ru-RU" u="sng" dirty="0" smtClean="0"/>
              <a:t> тип</a:t>
            </a:r>
            <a:r>
              <a:rPr lang="ru-RU" dirty="0" smtClean="0"/>
              <a:t>: 4 </a:t>
            </a:r>
            <a:r>
              <a:rPr lang="ru-RU" dirty="0" err="1" smtClean="0"/>
              <a:t>трикутники</a:t>
            </a:r>
            <a:r>
              <a:rPr lang="ru-RU" dirty="0" smtClean="0"/>
              <a:t>. </a:t>
            </a:r>
            <a:r>
              <a:rPr lang="ru-RU" dirty="0" err="1" smtClean="0"/>
              <a:t>Різноманітність</a:t>
            </a:r>
            <a:r>
              <a:rPr lang="ru-RU" dirty="0" smtClean="0"/>
              <a:t> </a:t>
            </a:r>
            <a:r>
              <a:rPr lang="ru-RU" dirty="0" err="1" smtClean="0"/>
              <a:t>інтересів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талантів</a:t>
            </a:r>
            <a:r>
              <a:rPr lang="ru-RU" dirty="0" smtClean="0"/>
              <a:t>. </a:t>
            </a:r>
            <a:r>
              <a:rPr lang="ru-RU" dirty="0" err="1" smtClean="0"/>
              <a:t>Схильність</a:t>
            </a:r>
            <a:r>
              <a:rPr lang="ru-RU" dirty="0" smtClean="0"/>
              <a:t> до </a:t>
            </a:r>
            <a:r>
              <a:rPr lang="ru-RU" dirty="0" err="1" smtClean="0"/>
              <a:t>індивідуальної</a:t>
            </a:r>
            <a:r>
              <a:rPr lang="ru-RU" dirty="0" smtClean="0"/>
              <a:t> </a:t>
            </a:r>
            <a:r>
              <a:rPr lang="ru-RU" dirty="0" err="1" smtClean="0"/>
              <a:t>роботи</a:t>
            </a:r>
            <a:r>
              <a:rPr lang="ru-RU" dirty="0" smtClean="0"/>
              <a:t>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u="sng" dirty="0" err="1" smtClean="0"/>
              <a:t>Четвертий</a:t>
            </a:r>
            <a:r>
              <a:rPr lang="ru-RU" u="sng" dirty="0" smtClean="0"/>
              <a:t> тип</a:t>
            </a:r>
            <a:r>
              <a:rPr lang="ru-RU" dirty="0" smtClean="0"/>
              <a:t>: 3 </a:t>
            </a:r>
            <a:r>
              <a:rPr lang="ru-RU" dirty="0" err="1" smtClean="0"/>
              <a:t>трикутники</a:t>
            </a:r>
            <a:r>
              <a:rPr lang="ru-RU" dirty="0" smtClean="0"/>
              <a:t>. Тип </a:t>
            </a:r>
            <a:r>
              <a:rPr lang="ru-RU" dirty="0" err="1" smtClean="0"/>
              <a:t>вченого</a:t>
            </a:r>
            <a:r>
              <a:rPr lang="ru-RU" dirty="0" smtClean="0"/>
              <a:t>. </a:t>
            </a:r>
            <a:r>
              <a:rPr lang="ru-RU" dirty="0" err="1" smtClean="0"/>
              <a:t>Раціональний</a:t>
            </a:r>
            <a:r>
              <a:rPr lang="ru-RU" dirty="0" smtClean="0"/>
              <a:t>, </a:t>
            </a:r>
            <a:r>
              <a:rPr lang="ru-RU" dirty="0" err="1" smtClean="0"/>
              <a:t>об'єктивний</a:t>
            </a:r>
            <a:r>
              <a:rPr lang="ru-RU" dirty="0" smtClean="0"/>
              <a:t>, легко </a:t>
            </a:r>
            <a:r>
              <a:rPr lang="ru-RU" dirty="0" err="1" smtClean="0"/>
              <a:t>переключається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одного виду </a:t>
            </a:r>
            <a:r>
              <a:rPr lang="ru-RU" dirty="0" err="1" smtClean="0"/>
              <a:t>діяльності</a:t>
            </a:r>
            <a:r>
              <a:rPr lang="ru-RU" dirty="0" smtClean="0"/>
              <a:t> на </a:t>
            </a:r>
            <a:r>
              <a:rPr lang="ru-RU" dirty="0" err="1" smtClean="0"/>
              <a:t>інший</a:t>
            </a:r>
            <a:r>
              <a:rPr lang="ru-RU" dirty="0" smtClean="0"/>
              <a:t>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u="sng" dirty="0" err="1" smtClean="0"/>
              <a:t>П'ятий</a:t>
            </a:r>
            <a:r>
              <a:rPr lang="ru-RU" u="sng" dirty="0" smtClean="0"/>
              <a:t> тип:</a:t>
            </a:r>
            <a:r>
              <a:rPr lang="ru-RU" dirty="0" smtClean="0"/>
              <a:t> 2 </a:t>
            </a:r>
            <a:r>
              <a:rPr lang="ru-RU" dirty="0" err="1" smtClean="0"/>
              <a:t>трикутники</a:t>
            </a:r>
            <a:r>
              <a:rPr lang="ru-RU" dirty="0" smtClean="0"/>
              <a:t>. </a:t>
            </a:r>
            <a:r>
              <a:rPr lang="ru-RU" dirty="0" err="1" smtClean="0"/>
              <a:t>Інтерес</a:t>
            </a:r>
            <a:r>
              <a:rPr lang="ru-RU" dirty="0" smtClean="0"/>
              <a:t> до </a:t>
            </a:r>
            <a:r>
              <a:rPr lang="ru-RU" dirty="0" err="1" smtClean="0"/>
              <a:t>мистецтва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людей. Тонко </a:t>
            </a:r>
            <a:r>
              <a:rPr lang="ru-RU" dirty="0" err="1" smtClean="0"/>
              <a:t>відчуває</a:t>
            </a:r>
            <a:r>
              <a:rPr lang="ru-RU" dirty="0" smtClean="0"/>
              <a:t> все </a:t>
            </a:r>
            <a:r>
              <a:rPr lang="ru-RU" dirty="0" err="1" smtClean="0"/>
              <a:t>нове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незвичайне</a:t>
            </a:r>
            <a:r>
              <a:rPr lang="ru-RU" dirty="0" smtClean="0"/>
              <a:t>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u="sng" dirty="0" err="1" smtClean="0"/>
              <a:t>Шостий</a:t>
            </a:r>
            <a:r>
              <a:rPr lang="ru-RU" u="sng" dirty="0" smtClean="0"/>
              <a:t> тип</a:t>
            </a:r>
            <a:r>
              <a:rPr lang="ru-RU" dirty="0" smtClean="0"/>
              <a:t>: 1 </a:t>
            </a:r>
            <a:r>
              <a:rPr lang="ru-RU" dirty="0" err="1" smtClean="0"/>
              <a:t>трикутник</a:t>
            </a:r>
            <a:r>
              <a:rPr lang="ru-RU" dirty="0" smtClean="0"/>
              <a:t>. </a:t>
            </a:r>
            <a:r>
              <a:rPr lang="ru-RU" dirty="0" err="1" smtClean="0"/>
              <a:t>Винахідник</a:t>
            </a:r>
            <a:r>
              <a:rPr lang="ru-RU" dirty="0" smtClean="0"/>
              <a:t>, конструктор, художник. </a:t>
            </a:r>
            <a:r>
              <a:rPr lang="ru-RU" dirty="0" err="1" smtClean="0"/>
              <a:t>Володіє</a:t>
            </a:r>
            <a:r>
              <a:rPr lang="ru-RU" dirty="0" smtClean="0"/>
              <a:t> </a:t>
            </a:r>
            <a:r>
              <a:rPr lang="ru-RU" dirty="0" err="1" smtClean="0"/>
              <a:t>багатою</a:t>
            </a:r>
            <a:r>
              <a:rPr lang="ru-RU" dirty="0" smtClean="0"/>
              <a:t> </a:t>
            </a:r>
            <a:r>
              <a:rPr lang="ru-RU" dirty="0" err="1" smtClean="0"/>
              <a:t>уявою</a:t>
            </a:r>
            <a:r>
              <a:rPr lang="ru-RU" dirty="0" smtClean="0"/>
              <a:t>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err="1" smtClean="0">
                <a:solidFill>
                  <a:schemeClr val="tx2">
                    <a:satMod val="130000"/>
                  </a:schemeClr>
                </a:solidFill>
              </a:rPr>
              <a:t>Гра</a:t>
            </a: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 "</a:t>
            </a:r>
            <a:r>
              <a:rPr lang="ru-RU" dirty="0" err="1" smtClean="0">
                <a:solidFill>
                  <a:schemeClr val="tx2">
                    <a:satMod val="130000"/>
                  </a:schemeClr>
                </a:solidFill>
              </a:rPr>
              <a:t>Кадейдоскоп</a:t>
            </a: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2">
                    <a:satMod val="130000"/>
                  </a:schemeClr>
                </a:solidFill>
              </a:rPr>
              <a:t>професій</a:t>
            </a: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»</a:t>
            </a:r>
            <a:br>
              <a:rPr lang="ru-RU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457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Букви: К, Р, Ф, П. Потрібно пригадати та записати професії або спеціальності, що починаються з цих букв. </a:t>
            </a:r>
          </a:p>
          <a:p>
            <a:r>
              <a:rPr lang="ru-RU" smtClean="0"/>
              <a:t>Чия команда це зробить краще?</a:t>
            </a:r>
          </a:p>
          <a:p>
            <a:endParaRPr lang="ru-RU" smtClean="0"/>
          </a:p>
        </p:txBody>
      </p:sp>
      <p:pic>
        <p:nvPicPr>
          <p:cNvPr id="24579" name="Picture 2" descr="M:\професії 2\chto-vliyaet-na-xarakter-cheloveka.jpg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84438" y="3573463"/>
            <a:ext cx="4751387" cy="297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err="1" smtClean="0">
                <a:solidFill>
                  <a:schemeClr val="tx2">
                    <a:satMod val="130000"/>
                  </a:schemeClr>
                </a:solidFill>
              </a:rPr>
              <a:t>Вправа</a:t>
            </a: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 "</a:t>
            </a:r>
            <a:r>
              <a:rPr lang="ru-RU" dirty="0" err="1" smtClean="0">
                <a:solidFill>
                  <a:schemeClr val="tx2">
                    <a:satMod val="130000"/>
                  </a:schemeClr>
                </a:solidFill>
              </a:rPr>
              <a:t>Особистісні</a:t>
            </a: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2">
                    <a:satMod val="130000"/>
                  </a:schemeClr>
                </a:solidFill>
              </a:rPr>
              <a:t>якості</a:t>
            </a: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"</a:t>
            </a:r>
            <a:br>
              <a:rPr lang="ru-RU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5602" name="Содержимое 2"/>
          <p:cNvSpPr>
            <a:spLocks noGrp="1"/>
          </p:cNvSpPr>
          <p:nvPr>
            <p:ph idx="1"/>
          </p:nvPr>
        </p:nvSpPr>
        <p:spPr>
          <a:xfrm>
            <a:off x="1403350" y="1196975"/>
            <a:ext cx="7497763" cy="4800600"/>
          </a:xfrm>
        </p:spPr>
        <p:txBody>
          <a:bodyPr/>
          <a:lstStyle/>
          <a:p>
            <a:r>
              <a:rPr lang="ru-RU" smtClean="0"/>
              <a:t> </a:t>
            </a:r>
            <a:r>
              <a:rPr lang="ru-RU" sz="2400" smtClean="0"/>
              <a:t>Кожна група отримує листок з професією. Завдання - вибрати 10 найважливіших особистісних рис, </a:t>
            </a:r>
            <a:r>
              <a:rPr lang="en-US" sz="2400" smtClean="0">
                <a:latin typeface="Corbel" pitchFamily="34" charset="0"/>
              </a:rPr>
              <a:t> </a:t>
            </a:r>
            <a:r>
              <a:rPr lang="ru-RU" sz="2400" smtClean="0"/>
              <a:t>важливих для цієї професії.</a:t>
            </a:r>
            <a:endParaRPr lang="ru-RU" smtClean="0"/>
          </a:p>
          <a:p>
            <a:pPr>
              <a:buFont typeface="Wingdings 2" pitchFamily="18" charset="2"/>
              <a:buNone/>
            </a:pPr>
            <a:endParaRPr lang="ru-RU" sz="1600" smtClean="0"/>
          </a:p>
        </p:txBody>
      </p:sp>
      <p:pic>
        <p:nvPicPr>
          <p:cNvPr id="25603" name="Picture 2" descr="M:\професії 2\2425417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48038" y="2565400"/>
            <a:ext cx="3240087" cy="4189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err="1" smtClean="0">
                <a:solidFill>
                  <a:schemeClr val="tx2">
                    <a:satMod val="130000"/>
                  </a:schemeClr>
                </a:solidFill>
              </a:rPr>
              <a:t>Прислів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’</a:t>
            </a: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 я </a:t>
            </a:r>
            <a:r>
              <a:rPr lang="ru-RU" dirty="0" err="1" smtClean="0">
                <a:solidFill>
                  <a:schemeClr val="tx2">
                    <a:satMod val="130000"/>
                  </a:schemeClr>
                </a:solidFill>
              </a:rPr>
              <a:t>і</a:t>
            </a: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2">
                    <a:satMod val="130000"/>
                  </a:schemeClr>
                </a:solidFill>
              </a:rPr>
              <a:t>приказки</a:t>
            </a: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 про </a:t>
            </a:r>
            <a:r>
              <a:rPr lang="ru-RU" dirty="0" err="1" smtClean="0">
                <a:solidFill>
                  <a:schemeClr val="tx2">
                    <a:satMod val="130000"/>
                  </a:schemeClr>
                </a:solidFill>
              </a:rPr>
              <a:t>працю</a:t>
            </a: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pic>
        <p:nvPicPr>
          <p:cNvPr id="26626" name="Picture 2" descr="C:\Users\Администратор\Desktop\107586141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835150" y="1374775"/>
            <a:ext cx="6600825" cy="48736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uk-UA" dirty="0" smtClean="0">
                <a:solidFill>
                  <a:schemeClr val="tx2">
                    <a:satMod val="130000"/>
                  </a:schemeClr>
                </a:solidFill>
              </a:rPr>
              <a:t>Покажи професію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765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smtClean="0"/>
              <a:t>За допомогою міміки і жестів зобразіть запропоновану вам професію.</a:t>
            </a:r>
            <a:endParaRPr lang="ru-RU" smtClean="0"/>
          </a:p>
        </p:txBody>
      </p:sp>
      <p:pic>
        <p:nvPicPr>
          <p:cNvPr id="27651" name="Picture 2" descr="Результат пошуку зображень за запитом &quot;міміка і  жести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19250" y="3068638"/>
            <a:ext cx="6265863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err="1" smtClean="0">
                <a:solidFill>
                  <a:schemeClr val="tx2">
                    <a:satMod val="130000"/>
                  </a:schemeClr>
                </a:solidFill>
              </a:rPr>
              <a:t>Вправа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«</a:t>
            </a:r>
            <a:r>
              <a:rPr lang="uk-UA" dirty="0" smtClean="0">
                <a:solidFill>
                  <a:schemeClr val="tx2">
                    <a:satMod val="130000"/>
                  </a:schemeClr>
                </a:solidFill>
              </a:rPr>
              <a:t>Намалюй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 </a:t>
            </a:r>
            <a:r>
              <a:rPr lang="uk-UA" dirty="0" smtClean="0">
                <a:solidFill>
                  <a:schemeClr val="tx2">
                    <a:satMod val="130000"/>
                  </a:schemeClr>
                </a:solidFill>
              </a:rPr>
              <a:t>себе в майбутньому</a:t>
            </a: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»</a:t>
            </a:r>
            <a:br>
              <a:rPr lang="ru-RU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867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mtClean="0"/>
              <a:t>	</a:t>
            </a:r>
          </a:p>
          <a:p>
            <a:pPr>
              <a:buFont typeface="Wingdings 2" pitchFamily="18" charset="2"/>
              <a:buNone/>
            </a:pPr>
            <a:r>
              <a:rPr lang="uk-UA" smtClean="0"/>
              <a:t>   Схематично зобразіть себе в майбутньому</a:t>
            </a:r>
            <a:r>
              <a:rPr lang="ru-RU" smtClean="0"/>
              <a:t> (або опишіть словами).</a:t>
            </a:r>
          </a:p>
          <a:p>
            <a:pPr>
              <a:buFont typeface="Wingdings 2" pitchFamily="18" charset="2"/>
              <a:buNone/>
            </a:pPr>
            <a:endParaRPr lang="ru-RU" smtClean="0"/>
          </a:p>
        </p:txBody>
      </p:sp>
      <p:pic>
        <p:nvPicPr>
          <p:cNvPr id="28675" name="Picture 2" descr="M:\професії 2\Без названия.jpg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71775" y="3195638"/>
            <a:ext cx="4592638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uk-UA" dirty="0" smtClean="0">
                <a:solidFill>
                  <a:schemeClr val="tx2">
                    <a:satMod val="130000"/>
                  </a:schemeClr>
                </a:solidFill>
              </a:rPr>
              <a:t>Висновок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err="1" smtClean="0"/>
              <a:t>Вибір</a:t>
            </a:r>
            <a:r>
              <a:rPr lang="ru-RU" dirty="0" smtClean="0"/>
              <a:t> </a:t>
            </a:r>
            <a:r>
              <a:rPr lang="ru-RU" dirty="0" err="1" smtClean="0"/>
              <a:t>професії</a:t>
            </a:r>
            <a:r>
              <a:rPr lang="ru-RU" dirty="0" smtClean="0"/>
              <a:t> - </a:t>
            </a:r>
            <a:r>
              <a:rPr lang="ru-RU" dirty="0" err="1" smtClean="0"/>
              <a:t>це</a:t>
            </a:r>
            <a:r>
              <a:rPr lang="ru-RU" dirty="0" smtClean="0"/>
              <a:t> </a:t>
            </a:r>
            <a:r>
              <a:rPr lang="ru-RU" dirty="0" err="1" smtClean="0"/>
              <a:t>дуже</a:t>
            </a:r>
            <a:r>
              <a:rPr lang="ru-RU" dirty="0" smtClean="0"/>
              <a:t> </a:t>
            </a:r>
            <a:r>
              <a:rPr lang="ru-RU" dirty="0" err="1" smtClean="0"/>
              <a:t>важлива</a:t>
            </a:r>
            <a:r>
              <a:rPr lang="ru-RU" dirty="0" smtClean="0"/>
              <a:t> </a:t>
            </a:r>
            <a:r>
              <a:rPr lang="ru-RU" dirty="0" err="1" smtClean="0"/>
              <a:t>подія</a:t>
            </a:r>
            <a:r>
              <a:rPr lang="ru-RU" dirty="0" smtClean="0"/>
              <a:t> в </a:t>
            </a:r>
            <a:r>
              <a:rPr lang="ru-RU" dirty="0" err="1" smtClean="0"/>
              <a:t>житті</a:t>
            </a:r>
            <a:r>
              <a:rPr lang="ru-RU" dirty="0" smtClean="0"/>
              <a:t> </a:t>
            </a:r>
            <a:r>
              <a:rPr lang="ru-RU" dirty="0" err="1" smtClean="0"/>
              <a:t>кожної</a:t>
            </a:r>
            <a:r>
              <a:rPr lang="ru-RU" dirty="0" smtClean="0"/>
              <a:t> </a:t>
            </a:r>
            <a:r>
              <a:rPr lang="ru-RU" dirty="0" err="1" smtClean="0"/>
              <a:t>людини</a:t>
            </a:r>
            <a:r>
              <a:rPr lang="ru-RU" dirty="0" smtClean="0"/>
              <a:t>. Але, яку б </a:t>
            </a:r>
            <a:r>
              <a:rPr lang="ru-RU" dirty="0" err="1" smtClean="0"/>
              <a:t>професію</a:t>
            </a:r>
            <a:r>
              <a:rPr lang="ru-RU" dirty="0" smtClean="0"/>
              <a:t> </a:t>
            </a:r>
            <a:r>
              <a:rPr lang="ru-RU" dirty="0" err="1" smtClean="0"/>
              <a:t>ви</a:t>
            </a:r>
            <a:r>
              <a:rPr lang="ru-RU" dirty="0" smtClean="0"/>
              <a:t> не </a:t>
            </a:r>
            <a:r>
              <a:rPr lang="ru-RU" dirty="0" err="1" smtClean="0"/>
              <a:t>вибрали</a:t>
            </a:r>
            <a:r>
              <a:rPr lang="ru-RU" dirty="0" smtClean="0"/>
              <a:t>, вам </a:t>
            </a:r>
            <a:r>
              <a:rPr lang="ru-RU" dirty="0" err="1" smtClean="0"/>
              <a:t>завжди</a:t>
            </a:r>
            <a:r>
              <a:rPr lang="ru-RU" dirty="0" smtClean="0"/>
              <a:t> </a:t>
            </a:r>
            <a:r>
              <a:rPr lang="ru-RU" dirty="0" err="1" smtClean="0"/>
              <a:t>стануть</a:t>
            </a:r>
            <a:r>
              <a:rPr lang="ru-RU" dirty="0" smtClean="0"/>
              <a:t> в </a:t>
            </a:r>
            <a:r>
              <a:rPr lang="ru-RU" dirty="0" err="1" smtClean="0"/>
              <a:t>нагоді</a:t>
            </a:r>
            <a:r>
              <a:rPr lang="ru-RU" dirty="0" smtClean="0"/>
              <a:t> </a:t>
            </a:r>
            <a:r>
              <a:rPr lang="ru-RU" dirty="0" err="1" smtClean="0"/>
              <a:t>знання</a:t>
            </a:r>
            <a:r>
              <a:rPr lang="ru-RU" dirty="0" smtClean="0"/>
              <a:t>, </a:t>
            </a:r>
            <a:r>
              <a:rPr lang="ru-RU" dirty="0" err="1" smtClean="0"/>
              <a:t>отримані</a:t>
            </a:r>
            <a:r>
              <a:rPr lang="ru-RU" dirty="0" smtClean="0"/>
              <a:t> </a:t>
            </a:r>
            <a:r>
              <a:rPr lang="ru-RU" dirty="0" err="1" smtClean="0"/>
              <a:t>в</a:t>
            </a:r>
            <a:r>
              <a:rPr lang="ru-RU" dirty="0" smtClean="0"/>
              <a:t> </a:t>
            </a:r>
            <a:r>
              <a:rPr lang="ru-RU" dirty="0" err="1" smtClean="0"/>
              <a:t>школі</a:t>
            </a:r>
            <a:r>
              <a:rPr lang="ru-RU" dirty="0" smtClean="0"/>
              <a:t>. Тому </a:t>
            </a:r>
            <a:r>
              <a:rPr lang="ru-RU" dirty="0" err="1" smtClean="0"/>
              <a:t>постарайтеся</a:t>
            </a:r>
            <a:r>
              <a:rPr lang="ru-RU" dirty="0" smtClean="0"/>
              <a:t> </a:t>
            </a:r>
            <a:r>
              <a:rPr lang="ru-RU" dirty="0" err="1" smtClean="0"/>
              <a:t>вже</a:t>
            </a:r>
            <a:r>
              <a:rPr lang="ru-RU" dirty="0" smtClean="0"/>
              <a:t> зараз </a:t>
            </a:r>
            <a:r>
              <a:rPr lang="ru-RU" dirty="0" err="1" smtClean="0"/>
              <a:t>визначити</a:t>
            </a:r>
            <a:r>
              <a:rPr lang="ru-RU" dirty="0" smtClean="0"/>
              <a:t> сферу ваших </a:t>
            </a:r>
            <a:r>
              <a:rPr lang="ru-RU" dirty="0" err="1" smtClean="0"/>
              <a:t>інтересів</a:t>
            </a:r>
            <a:r>
              <a:rPr lang="ru-RU" dirty="0" smtClean="0"/>
              <a:t>, </a:t>
            </a:r>
            <a:r>
              <a:rPr lang="ru-RU" dirty="0" err="1" smtClean="0"/>
              <a:t>більше</a:t>
            </a:r>
            <a:r>
              <a:rPr lang="ru-RU" dirty="0" smtClean="0"/>
              <a:t> читайте, </a:t>
            </a:r>
            <a:r>
              <a:rPr lang="ru-RU" dirty="0" err="1" smtClean="0"/>
              <a:t>набирайтеся</a:t>
            </a:r>
            <a:r>
              <a:rPr lang="ru-RU" dirty="0" smtClean="0"/>
              <a:t> </a:t>
            </a:r>
            <a:r>
              <a:rPr lang="ru-RU" dirty="0" err="1" smtClean="0"/>
              <a:t>досвіду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знань</a:t>
            </a:r>
            <a:r>
              <a:rPr lang="ru-RU" dirty="0" smtClean="0"/>
              <a:t>. Для </a:t>
            </a:r>
            <a:r>
              <a:rPr lang="ru-RU" dirty="0" err="1" smtClean="0"/>
              <a:t>цього</a:t>
            </a:r>
            <a:r>
              <a:rPr lang="ru-RU" dirty="0" smtClean="0"/>
              <a:t> </a:t>
            </a:r>
            <a:r>
              <a:rPr lang="ru-RU" dirty="0" err="1" smtClean="0"/>
              <a:t>потрібно</a:t>
            </a:r>
            <a:r>
              <a:rPr lang="ru-RU" dirty="0" smtClean="0"/>
              <a:t> </a:t>
            </a:r>
            <a:r>
              <a:rPr lang="ru-RU" dirty="0" err="1" smtClean="0"/>
              <a:t>пробувати</a:t>
            </a:r>
            <a:r>
              <a:rPr lang="ru-RU" dirty="0" smtClean="0"/>
              <a:t> себе в </a:t>
            </a:r>
            <a:r>
              <a:rPr lang="ru-RU" dirty="0" err="1" smtClean="0"/>
              <a:t>різних</a:t>
            </a:r>
            <a:r>
              <a:rPr lang="ru-RU" dirty="0" smtClean="0"/>
              <a:t> </a:t>
            </a:r>
            <a:r>
              <a:rPr lang="ru-RU" dirty="0" err="1" smtClean="0"/>
              <a:t>галузях</a:t>
            </a:r>
            <a:r>
              <a:rPr lang="ru-RU" dirty="0" smtClean="0"/>
              <a:t>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  Як добре сказав один </a:t>
            </a:r>
            <a:r>
              <a:rPr lang="ru-RU" dirty="0" err="1" smtClean="0"/>
              <a:t>мудрець</a:t>
            </a:r>
            <a:r>
              <a:rPr lang="ru-RU" dirty="0" smtClean="0"/>
              <a:t>: «</a:t>
            </a:r>
            <a:r>
              <a:rPr lang="ru-RU" dirty="0" err="1" smtClean="0"/>
              <a:t>Щоб</a:t>
            </a:r>
            <a:r>
              <a:rPr lang="ru-RU" dirty="0" smtClean="0"/>
              <a:t> не </a:t>
            </a:r>
            <a:r>
              <a:rPr lang="ru-RU" dirty="0" err="1" smtClean="0"/>
              <a:t>помилятися</a:t>
            </a:r>
            <a:r>
              <a:rPr lang="ru-RU" dirty="0" smtClean="0"/>
              <a:t>, треба </a:t>
            </a:r>
            <a:r>
              <a:rPr lang="ru-RU" dirty="0" err="1" smtClean="0"/>
              <a:t>мати</a:t>
            </a:r>
            <a:r>
              <a:rPr lang="ru-RU" dirty="0" smtClean="0"/>
              <a:t> </a:t>
            </a:r>
            <a:r>
              <a:rPr lang="ru-RU" dirty="0" err="1" smtClean="0"/>
              <a:t>досвід</a:t>
            </a:r>
            <a:r>
              <a:rPr lang="ru-RU" dirty="0" smtClean="0"/>
              <a:t>. </a:t>
            </a:r>
            <a:r>
              <a:rPr lang="ru-RU" dirty="0" err="1" smtClean="0"/>
              <a:t>Щоб</a:t>
            </a:r>
            <a:r>
              <a:rPr lang="ru-RU" dirty="0" smtClean="0"/>
              <a:t> </a:t>
            </a:r>
            <a:r>
              <a:rPr lang="ru-RU" dirty="0" err="1" smtClean="0"/>
              <a:t>мати</a:t>
            </a:r>
            <a:r>
              <a:rPr lang="ru-RU" dirty="0" smtClean="0"/>
              <a:t> </a:t>
            </a:r>
            <a:r>
              <a:rPr lang="ru-RU" dirty="0" err="1" smtClean="0"/>
              <a:t>досвід</a:t>
            </a:r>
            <a:r>
              <a:rPr lang="ru-RU" dirty="0" smtClean="0"/>
              <a:t>, треба </a:t>
            </a:r>
            <a:r>
              <a:rPr lang="ru-RU" dirty="0" err="1" smtClean="0"/>
              <a:t>помилятися</a:t>
            </a:r>
            <a:r>
              <a:rPr lang="ru-RU" dirty="0" smtClean="0"/>
              <a:t>».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uk-UA" b="1" dirty="0" smtClean="0"/>
              <a:t>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072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uk-UA" b="1" smtClean="0"/>
              <a:t> </a:t>
            </a:r>
            <a:endParaRPr lang="ru-RU" smtClean="0"/>
          </a:p>
          <a:p>
            <a:endParaRPr lang="ru-RU" smtClean="0"/>
          </a:p>
        </p:txBody>
      </p:sp>
      <p:pic>
        <p:nvPicPr>
          <p:cNvPr id="30723" name="Picture 2" descr="C:\Users\Администратор\Desktop\професії\img0.jpg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175"/>
            <a:ext cx="9144000" cy="685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dirty="0" err="1" smtClean="0">
                <a:solidFill>
                  <a:schemeClr val="tx2">
                    <a:satMod val="130000"/>
                  </a:schemeClr>
                </a:solidFill>
              </a:rPr>
              <a:t>Вправа”Ближче</a:t>
            </a:r>
            <a:r>
              <a:rPr lang="uk-UA" dirty="0" smtClean="0">
                <a:solidFill>
                  <a:schemeClr val="tx2">
                    <a:satMod val="130000"/>
                  </a:schemeClr>
                </a:solidFill>
              </a:rPr>
              <a:t> </a:t>
            </a:r>
            <a:r>
              <a:rPr lang="uk-UA" dirty="0" err="1" smtClean="0">
                <a:solidFill>
                  <a:schemeClr val="tx2">
                    <a:satMod val="130000"/>
                  </a:schemeClr>
                </a:solidFill>
              </a:rPr>
              <a:t>познайомимось”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433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mtClean="0"/>
              <a:t>Мета: сприяти створенню позитивної     атмосфери на занятті.</a:t>
            </a:r>
          </a:p>
          <a:p>
            <a:r>
              <a:rPr lang="ru-RU" smtClean="0"/>
              <a:t>Зараз кожен із вас назве своє ім’я , а потім -  рису характеру , що буде починатися з першої букви імені.</a:t>
            </a:r>
          </a:p>
          <a:p>
            <a:r>
              <a:rPr lang="ru-RU" smtClean="0"/>
              <a:t> А далі скаже, ким мріє стати.</a:t>
            </a: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 </a:t>
            </a:r>
            <a:br>
              <a:rPr lang="ru-RU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dirty="0" err="1" smtClean="0">
                <a:solidFill>
                  <a:schemeClr val="tx2">
                    <a:satMod val="130000"/>
                  </a:schemeClr>
                </a:solidFill>
              </a:rPr>
              <a:t>Вправа</a:t>
            </a: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«</a:t>
            </a:r>
            <a:r>
              <a:rPr lang="ru-RU" dirty="0" err="1" smtClean="0">
                <a:solidFill>
                  <a:schemeClr val="tx2">
                    <a:satMod val="130000"/>
                  </a:schemeClr>
                </a:solidFill>
              </a:rPr>
              <a:t>Найпотрібніші</a:t>
            </a: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2">
                    <a:satMod val="130000"/>
                  </a:schemeClr>
                </a:solidFill>
              </a:rPr>
              <a:t>професії</a:t>
            </a: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»</a:t>
            </a:r>
            <a:br>
              <a:rPr lang="ru-RU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536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Перша група буде складати список «Найпрестижніші професії»;</a:t>
            </a:r>
          </a:p>
          <a:p>
            <a:r>
              <a:rPr lang="ru-RU" smtClean="0"/>
              <a:t>Друга група - «Професії, які завжди потрібні»</a:t>
            </a:r>
            <a:r>
              <a:rPr lang="en-US" smtClean="0"/>
              <a:t>;</a:t>
            </a:r>
            <a:endParaRPr lang="ru-RU" smtClean="0"/>
          </a:p>
          <a:p>
            <a:r>
              <a:rPr lang="ru-RU" smtClean="0"/>
              <a:t>Третя група  - «Найвідважніші професії».</a:t>
            </a:r>
          </a:p>
          <a:p>
            <a:pPr>
              <a:buFont typeface="Wingdings 2" pitchFamily="18" charset="2"/>
              <a:buNone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u="sng" dirty="0" err="1" smtClean="0"/>
              <a:t>Найпрестижніші</a:t>
            </a:r>
            <a:r>
              <a:rPr lang="ru-RU" dirty="0" err="1" smtClean="0"/>
              <a:t>:юрист</a:t>
            </a:r>
            <a:r>
              <a:rPr lang="ru-RU" dirty="0" smtClean="0"/>
              <a:t>, </a:t>
            </a:r>
            <a:r>
              <a:rPr lang="ru-RU" dirty="0" err="1" smtClean="0"/>
              <a:t>економіст</a:t>
            </a:r>
            <a:r>
              <a:rPr lang="ru-RU" dirty="0" smtClean="0"/>
              <a:t>, менеджер, топ-модель, </a:t>
            </a:r>
            <a:r>
              <a:rPr lang="ru-RU" dirty="0" err="1" smtClean="0"/>
              <a:t>телеведучий</a:t>
            </a:r>
            <a:r>
              <a:rPr lang="ru-RU" dirty="0" smtClean="0"/>
              <a:t>, </a:t>
            </a:r>
            <a:r>
              <a:rPr lang="ru-RU" dirty="0" err="1" smtClean="0"/>
              <a:t>журналіст</a:t>
            </a:r>
            <a:r>
              <a:rPr lang="ru-RU" dirty="0" smtClean="0"/>
              <a:t>, </a:t>
            </a:r>
            <a:r>
              <a:rPr lang="ru-RU" dirty="0" err="1" smtClean="0"/>
              <a:t>програміст</a:t>
            </a:r>
            <a:r>
              <a:rPr lang="ru-RU" dirty="0" smtClean="0"/>
              <a:t>, </a:t>
            </a:r>
            <a:r>
              <a:rPr lang="ru-RU" dirty="0" err="1" smtClean="0"/>
              <a:t>автослюсар</a:t>
            </a:r>
            <a:r>
              <a:rPr lang="ru-RU" dirty="0" smtClean="0"/>
              <a:t>, </a:t>
            </a:r>
            <a:r>
              <a:rPr lang="ru-RU" dirty="0" err="1" smtClean="0"/>
              <a:t>нафтовик</a:t>
            </a:r>
            <a:r>
              <a:rPr lang="ru-RU" dirty="0" smtClean="0"/>
              <a:t>, </a:t>
            </a:r>
            <a:r>
              <a:rPr lang="ru-RU" dirty="0" err="1" smtClean="0"/>
              <a:t>пластичний</a:t>
            </a:r>
            <a:r>
              <a:rPr lang="ru-RU" dirty="0" smtClean="0"/>
              <a:t> </a:t>
            </a:r>
            <a:r>
              <a:rPr lang="ru-RU" dirty="0" err="1" smtClean="0"/>
              <a:t>хірург</a:t>
            </a:r>
            <a:r>
              <a:rPr lang="ru-RU" dirty="0" smtClean="0"/>
              <a:t>, </a:t>
            </a:r>
            <a:r>
              <a:rPr lang="ru-RU" dirty="0" err="1" smtClean="0"/>
              <a:t>вищі</a:t>
            </a:r>
            <a:r>
              <a:rPr lang="ru-RU" dirty="0" smtClean="0"/>
              <a:t> </a:t>
            </a:r>
            <a:r>
              <a:rPr lang="ru-RU" dirty="0" err="1" smtClean="0"/>
              <a:t>державні</a:t>
            </a:r>
            <a:r>
              <a:rPr lang="ru-RU" dirty="0" smtClean="0"/>
              <a:t> </a:t>
            </a:r>
            <a:r>
              <a:rPr lang="ru-RU" dirty="0" err="1" smtClean="0"/>
              <a:t>службовці</a:t>
            </a:r>
            <a:r>
              <a:rPr lang="ru-RU" dirty="0" smtClean="0"/>
              <a:t>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u="sng" dirty="0" err="1" smtClean="0"/>
              <a:t>Професії</a:t>
            </a:r>
            <a:r>
              <a:rPr lang="ru-RU" b="1" u="sng" dirty="0" smtClean="0"/>
              <a:t>, </a:t>
            </a:r>
            <a:r>
              <a:rPr lang="ru-RU" b="1" u="sng" dirty="0" err="1" smtClean="0"/>
              <a:t>які</a:t>
            </a:r>
            <a:r>
              <a:rPr lang="ru-RU" b="1" u="sng" dirty="0" smtClean="0"/>
              <a:t> </a:t>
            </a:r>
            <a:r>
              <a:rPr lang="ru-RU" b="1" u="sng" dirty="0" err="1" smtClean="0"/>
              <a:t>завжди</a:t>
            </a:r>
            <a:r>
              <a:rPr lang="ru-RU" b="1" u="sng" dirty="0" smtClean="0"/>
              <a:t> </a:t>
            </a:r>
            <a:r>
              <a:rPr lang="ru-RU" b="1" u="sng" dirty="0" err="1" smtClean="0"/>
              <a:t>потрібні</a:t>
            </a:r>
            <a:r>
              <a:rPr lang="ru-RU" dirty="0" smtClean="0"/>
              <a:t>: </a:t>
            </a:r>
            <a:r>
              <a:rPr lang="ru-RU" dirty="0" err="1" smtClean="0"/>
              <a:t>лікар</a:t>
            </a:r>
            <a:r>
              <a:rPr lang="ru-RU" dirty="0" smtClean="0"/>
              <a:t>, учитель, </a:t>
            </a:r>
            <a:r>
              <a:rPr lang="ru-RU" dirty="0" err="1" smtClean="0"/>
              <a:t>двірник</a:t>
            </a:r>
            <a:r>
              <a:rPr lang="ru-RU" dirty="0" smtClean="0"/>
              <a:t>, </a:t>
            </a:r>
            <a:r>
              <a:rPr lang="ru-RU" dirty="0" err="1" smtClean="0"/>
              <a:t>будівельник</a:t>
            </a:r>
            <a:r>
              <a:rPr lang="ru-RU" dirty="0" smtClean="0"/>
              <a:t>, </a:t>
            </a:r>
            <a:r>
              <a:rPr lang="ru-RU" dirty="0" err="1" smtClean="0"/>
              <a:t>водій</a:t>
            </a:r>
            <a:r>
              <a:rPr lang="ru-RU" dirty="0" smtClean="0"/>
              <a:t>, </a:t>
            </a:r>
            <a:r>
              <a:rPr lang="ru-RU" dirty="0" err="1" smtClean="0"/>
              <a:t>перукар</a:t>
            </a:r>
            <a:r>
              <a:rPr lang="ru-RU" dirty="0" smtClean="0"/>
              <a:t>, </a:t>
            </a:r>
            <a:r>
              <a:rPr lang="uk-UA" dirty="0" smtClean="0"/>
              <a:t>поліцейський</a:t>
            </a:r>
            <a:r>
              <a:rPr lang="ru-RU" dirty="0" smtClean="0"/>
              <a:t>, </a:t>
            </a:r>
            <a:r>
              <a:rPr lang="ru-RU" dirty="0" err="1" smtClean="0"/>
              <a:t>пекар</a:t>
            </a:r>
            <a:r>
              <a:rPr lang="ru-RU" dirty="0" smtClean="0"/>
              <a:t>, </a:t>
            </a:r>
            <a:r>
              <a:rPr lang="ru-RU" dirty="0" err="1" smtClean="0"/>
              <a:t>хлібороб</a:t>
            </a:r>
            <a:r>
              <a:rPr lang="ru-RU" dirty="0" smtClean="0"/>
              <a:t>, </a:t>
            </a:r>
            <a:r>
              <a:rPr lang="ru-RU" dirty="0" err="1" smtClean="0"/>
              <a:t>кухар</a:t>
            </a:r>
            <a:r>
              <a:rPr lang="ru-RU" dirty="0" smtClean="0"/>
              <a:t>, </a:t>
            </a:r>
            <a:r>
              <a:rPr lang="ru-RU" dirty="0" err="1" smtClean="0"/>
              <a:t>слюсар-сантехнік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т. д.;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u="sng" dirty="0" err="1" smtClean="0"/>
              <a:t>Найвідважніші</a:t>
            </a:r>
            <a:r>
              <a:rPr lang="ru-RU" u="sng" dirty="0" smtClean="0"/>
              <a:t>: </a:t>
            </a:r>
            <a:r>
              <a:rPr lang="ru-RU" dirty="0" err="1" smtClean="0"/>
              <a:t>пожежник</a:t>
            </a:r>
            <a:r>
              <a:rPr lang="ru-RU" dirty="0" smtClean="0"/>
              <a:t>, каскадер, </a:t>
            </a:r>
            <a:r>
              <a:rPr lang="ru-RU" dirty="0" err="1" smtClean="0"/>
              <a:t>льотчик-випробувач</a:t>
            </a:r>
            <a:r>
              <a:rPr lang="ru-RU" dirty="0" smtClean="0"/>
              <a:t>, космонавт, </a:t>
            </a:r>
            <a:r>
              <a:rPr lang="ru-RU" dirty="0" err="1" smtClean="0"/>
              <a:t>рятувальник</a:t>
            </a:r>
            <a:r>
              <a:rPr lang="ru-RU" dirty="0" smtClean="0"/>
              <a:t>, сапер, </a:t>
            </a:r>
            <a:r>
              <a:rPr lang="ru-RU" dirty="0" err="1" smtClean="0"/>
              <a:t>шахтар</a:t>
            </a:r>
            <a:r>
              <a:rPr lang="ru-RU" dirty="0" smtClean="0"/>
              <a:t>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u="sng" dirty="0" err="1" smtClean="0"/>
              <a:t>Забуті</a:t>
            </a:r>
            <a:r>
              <a:rPr lang="ru-RU" b="1" u="sng" dirty="0" smtClean="0"/>
              <a:t> </a:t>
            </a:r>
            <a:r>
              <a:rPr lang="ru-RU" b="1" u="sng" dirty="0" err="1" smtClean="0"/>
              <a:t>професії</a:t>
            </a:r>
            <a:r>
              <a:rPr lang="ru-RU" dirty="0" smtClean="0"/>
              <a:t>: конюх, камердинер, ключник, </a:t>
            </a:r>
            <a:r>
              <a:rPr lang="ru-RU" dirty="0" err="1" smtClean="0"/>
              <a:t>лимар</a:t>
            </a:r>
            <a:r>
              <a:rPr lang="ru-RU" dirty="0" smtClean="0"/>
              <a:t>, </a:t>
            </a:r>
            <a:r>
              <a:rPr lang="ru-RU" dirty="0" err="1" smtClean="0"/>
              <a:t>сажотрус</a:t>
            </a:r>
            <a:r>
              <a:rPr lang="ru-RU" dirty="0" smtClean="0"/>
              <a:t>, </a:t>
            </a:r>
            <a:r>
              <a:rPr lang="ru-RU" dirty="0" err="1" smtClean="0"/>
              <a:t>бондар</a:t>
            </a:r>
            <a:r>
              <a:rPr lang="ru-RU" dirty="0" smtClean="0"/>
              <a:t> </a:t>
            </a:r>
            <a:r>
              <a:rPr lang="ru-RU" dirty="0" err="1" smtClean="0"/>
              <a:t>тощо</a:t>
            </a:r>
            <a:r>
              <a:rPr lang="ru-RU" dirty="0" smtClean="0"/>
              <a:t>.;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err="1" smtClean="0">
                <a:solidFill>
                  <a:schemeClr val="tx2">
                    <a:satMod val="130000"/>
                  </a:schemeClr>
                </a:solidFill>
              </a:rPr>
              <a:t>Вправа</a:t>
            </a: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" </a:t>
            </a:r>
            <a:r>
              <a:rPr lang="ru-RU" dirty="0" err="1" smtClean="0">
                <a:solidFill>
                  <a:schemeClr val="tx2">
                    <a:satMod val="130000"/>
                  </a:schemeClr>
                </a:solidFill>
              </a:rPr>
              <a:t>Най-най</a:t>
            </a: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"...</a:t>
            </a:r>
            <a:br>
              <a:rPr lang="ru-RU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sz="2600" dirty="0" smtClean="0"/>
              <a:t>   </a:t>
            </a:r>
            <a:r>
              <a:rPr lang="ru-RU" sz="2600" dirty="0" smtClean="0"/>
              <a:t>Вам </a:t>
            </a:r>
            <a:r>
              <a:rPr lang="ru-RU" sz="2600" dirty="0" err="1" smtClean="0"/>
              <a:t>запропоновано</a:t>
            </a:r>
            <a:r>
              <a:rPr lang="ru-RU" sz="2600" dirty="0" smtClean="0"/>
              <a:t> </a:t>
            </a:r>
            <a:r>
              <a:rPr lang="ru-RU" sz="2600" dirty="0" err="1" smtClean="0"/>
              <a:t>незвичні</a:t>
            </a:r>
            <a:r>
              <a:rPr lang="ru-RU" sz="2600" dirty="0" smtClean="0"/>
              <a:t> характеристики </a:t>
            </a:r>
            <a:r>
              <a:rPr lang="ru-RU" sz="2600" dirty="0" err="1" smtClean="0"/>
              <a:t>професій</a:t>
            </a:r>
            <a:r>
              <a:rPr lang="ru-RU" sz="2600" dirty="0" smtClean="0"/>
              <a:t>. А </a:t>
            </a:r>
            <a:r>
              <a:rPr lang="ru-RU" sz="2600" dirty="0" err="1" smtClean="0"/>
              <a:t>ви</a:t>
            </a:r>
            <a:r>
              <a:rPr lang="ru-RU" sz="2600" dirty="0" smtClean="0"/>
              <a:t> </a:t>
            </a:r>
            <a:r>
              <a:rPr lang="ru-RU" sz="2600" dirty="0" err="1" smtClean="0"/>
              <a:t>назвіть</a:t>
            </a:r>
            <a:r>
              <a:rPr lang="ru-RU" sz="2600" dirty="0" smtClean="0"/>
              <a:t> </a:t>
            </a:r>
            <a:r>
              <a:rPr lang="ru-RU" sz="2600" dirty="0" err="1" smtClean="0"/>
              <a:t>ті</a:t>
            </a:r>
            <a:r>
              <a:rPr lang="ru-RU" sz="2600" dirty="0" smtClean="0"/>
              <a:t>, </a:t>
            </a:r>
            <a:r>
              <a:rPr lang="ru-RU" sz="2600" dirty="0" err="1" smtClean="0"/>
              <a:t>які</a:t>
            </a:r>
            <a:r>
              <a:rPr lang="ru-RU" sz="2600" dirty="0" smtClean="0"/>
              <a:t>, на вашу думку, </a:t>
            </a:r>
            <a:r>
              <a:rPr lang="ru-RU" sz="2600" dirty="0" err="1" smtClean="0"/>
              <a:t>найбільше</a:t>
            </a:r>
            <a:r>
              <a:rPr lang="ru-RU" sz="2600" dirty="0" smtClean="0"/>
              <a:t> </a:t>
            </a:r>
            <a:r>
              <a:rPr lang="ru-RU" sz="2600" dirty="0" err="1" smtClean="0"/>
              <a:t>відповідають</a:t>
            </a:r>
            <a:r>
              <a:rPr lang="ru-RU" sz="2600" dirty="0" smtClean="0"/>
              <a:t> </a:t>
            </a:r>
            <a:r>
              <a:rPr lang="ru-RU" sz="2600" dirty="0" err="1" smtClean="0"/>
              <a:t>цій</a:t>
            </a:r>
            <a:r>
              <a:rPr lang="ru-RU" sz="2600" dirty="0" smtClean="0"/>
              <a:t> </a:t>
            </a:r>
            <a:r>
              <a:rPr lang="ru-RU" sz="2600" dirty="0" err="1" smtClean="0"/>
              <a:t>характеристиці</a:t>
            </a:r>
            <a:r>
              <a:rPr lang="ru-RU" sz="2600" dirty="0" smtClean="0"/>
              <a:t>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err="1" smtClean="0"/>
              <a:t>Найгрошовитіша</a:t>
            </a:r>
            <a:r>
              <a:rPr lang="ru-RU" dirty="0" smtClean="0"/>
              <a:t> </a:t>
            </a:r>
            <a:r>
              <a:rPr lang="ru-RU" dirty="0" err="1" smtClean="0"/>
              <a:t>професія</a:t>
            </a:r>
            <a:r>
              <a:rPr lang="ru-RU" dirty="0" smtClean="0"/>
              <a:t>...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err="1" smtClean="0"/>
              <a:t>Найзеленіша</a:t>
            </a:r>
            <a:r>
              <a:rPr lang="ru-RU" dirty="0" smtClean="0"/>
              <a:t>...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err="1" smtClean="0"/>
              <a:t>Найсолодша</a:t>
            </a:r>
            <a:r>
              <a:rPr lang="ru-RU" dirty="0" smtClean="0"/>
              <a:t>...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err="1" smtClean="0"/>
              <a:t>Найкольоровіша</a:t>
            </a:r>
            <a:r>
              <a:rPr lang="ru-RU" dirty="0" smtClean="0"/>
              <a:t>...</a:t>
            </a:r>
            <a:r>
              <a:rPr lang="en-US" dirty="0" smtClean="0"/>
              <a:t>  </a:t>
            </a:r>
            <a:endParaRPr lang="ru-RU" dirty="0" smtClean="0"/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err="1" smtClean="0"/>
              <a:t>Найдитячіша</a:t>
            </a:r>
            <a:r>
              <a:rPr lang="ru-RU" dirty="0" smtClean="0"/>
              <a:t>...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err="1" smtClean="0"/>
              <a:t>Найнепристойніша</a:t>
            </a:r>
            <a:r>
              <a:rPr lang="ru-RU" dirty="0" smtClean="0"/>
              <a:t>...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err="1" smtClean="0"/>
              <a:t>Найсмішніша</a:t>
            </a:r>
            <a:r>
              <a:rPr lang="ru-RU" dirty="0" smtClean="0"/>
              <a:t>...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err="1" smtClean="0"/>
              <a:t>Найсерйозніша</a:t>
            </a:r>
            <a:r>
              <a:rPr lang="ru-RU" dirty="0" smtClean="0"/>
              <a:t>...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  <p:pic>
        <p:nvPicPr>
          <p:cNvPr id="17411" name="Picture 2" descr="Картинки по запросу професії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88" y="3025775"/>
            <a:ext cx="3319462" cy="2490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uk-UA" dirty="0" smtClean="0">
                <a:solidFill>
                  <a:schemeClr val="tx2">
                    <a:satMod val="130000"/>
                  </a:schemeClr>
                </a:solidFill>
              </a:rPr>
              <a:t>Як не помилитись?..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pic>
        <p:nvPicPr>
          <p:cNvPr id="18434" name="Picture 2" descr="C:\Users\Администратор\Desktop\професії\96_main.jpg">
            <a:hlinkClick r:id="rId2" action="ppaction://hlinkfile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030413" y="1773238"/>
            <a:ext cx="5421312" cy="39592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uk-UA" dirty="0" smtClean="0">
                <a:solidFill>
                  <a:schemeClr val="tx2">
                    <a:satMod val="130000"/>
                  </a:schemeClr>
                </a:solidFill>
              </a:rPr>
              <a:t>Помилки при виборі професії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945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«Тиснуть батьки»;</a:t>
            </a:r>
          </a:p>
          <a:p>
            <a:r>
              <a:rPr lang="ru-RU" smtClean="0"/>
              <a:t>нічого не знають про професію, яку обрали;</a:t>
            </a:r>
          </a:p>
          <a:p>
            <a:r>
              <a:rPr lang="ru-RU" smtClean="0"/>
              <a:t>вибирають професію «за компанію»;</a:t>
            </a:r>
          </a:p>
          <a:p>
            <a:r>
              <a:rPr lang="ru-RU" smtClean="0"/>
              <a:t>не мають здібностей і нахилів до цієї професії;</a:t>
            </a:r>
          </a:p>
          <a:p>
            <a:r>
              <a:rPr lang="ru-RU" smtClean="0"/>
              <a:t>наслідують героям кіно і телесеріалів.</a:t>
            </a: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«</a:t>
            </a:r>
            <a:r>
              <a:rPr lang="uk-UA" dirty="0" smtClean="0">
                <a:solidFill>
                  <a:schemeClr val="tx2">
                    <a:satMod val="130000"/>
                  </a:schemeClr>
                </a:solidFill>
              </a:rPr>
              <a:t>Хочу</a:t>
            </a: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» + «</a:t>
            </a:r>
            <a:r>
              <a:rPr lang="ru-RU" dirty="0" err="1" smtClean="0">
                <a:solidFill>
                  <a:schemeClr val="tx2">
                    <a:satMod val="130000"/>
                  </a:schemeClr>
                </a:solidFill>
              </a:rPr>
              <a:t>можу</a:t>
            </a: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» + «треба» = ?</a:t>
            </a:r>
            <a:br>
              <a:rPr lang="ru-RU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pic>
        <p:nvPicPr>
          <p:cNvPr id="20482" name="Picture 2" descr="C:\Users\Администратор\Desktop\slide_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984375" y="1447800"/>
            <a:ext cx="6400800" cy="4800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pic>
        <p:nvPicPr>
          <p:cNvPr id="21506" name="Picture 3" descr="C:\Users\Администратор\Desktop\img2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331913" y="260350"/>
            <a:ext cx="7343775" cy="6070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297</TotalTime>
  <Words>450</Words>
  <Application>Microsoft Office PowerPoint</Application>
  <PresentationFormat>Экран (4:3)</PresentationFormat>
  <Paragraphs>70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7</vt:i4>
      </vt:variant>
      <vt:variant>
        <vt:lpstr>Заголовки слайдов</vt:lpstr>
      </vt:variant>
      <vt:variant>
        <vt:i4>18</vt:i4>
      </vt:variant>
    </vt:vector>
  </HeadingPairs>
  <TitlesOfParts>
    <vt:vector size="31" baseType="lpstr">
      <vt:lpstr>Corbel</vt:lpstr>
      <vt:lpstr>Arial</vt:lpstr>
      <vt:lpstr>Wingdings 2</vt:lpstr>
      <vt:lpstr>Verdana</vt:lpstr>
      <vt:lpstr>Calibri</vt:lpstr>
      <vt:lpstr>Gill Sans MT</vt:lpstr>
      <vt:lpstr>Солнцестояние</vt:lpstr>
      <vt:lpstr>Солнцестояние</vt:lpstr>
      <vt:lpstr>Солнцестояние</vt:lpstr>
      <vt:lpstr>Солнцестояние</vt:lpstr>
      <vt:lpstr>Солнцестояние</vt:lpstr>
      <vt:lpstr>Солнцестояние</vt:lpstr>
      <vt:lpstr>Солнцестояние</vt:lpstr>
      <vt:lpstr>Зроби правильний вибір</vt:lpstr>
      <vt:lpstr>Вправа”Ближче познайомимось”</vt:lpstr>
      <vt:lpstr>  Вправа «Найпотрібніші професії» </vt:lpstr>
      <vt:lpstr>Слайд 4</vt:lpstr>
      <vt:lpstr>Вправа" Най-най"... </vt:lpstr>
      <vt:lpstr>Як не помилитись?..</vt:lpstr>
      <vt:lpstr>Помилки при виборі професії</vt:lpstr>
      <vt:lpstr>«Хочу» + «можу» + «треба» = ? </vt:lpstr>
      <vt:lpstr>Слайд 9</vt:lpstr>
      <vt:lpstr>Тестування </vt:lpstr>
      <vt:lpstr>Результати </vt:lpstr>
      <vt:lpstr>Гра "Кадейдоскоп професій» </vt:lpstr>
      <vt:lpstr>Вправа "Особистісні якості" </vt:lpstr>
      <vt:lpstr>Прислів’ я і приказки про працю </vt:lpstr>
      <vt:lpstr>Покажи професію</vt:lpstr>
      <vt:lpstr>Вправа «Намалюй себе в майбутньому» </vt:lpstr>
      <vt:lpstr>Висновок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Paradise</cp:lastModifiedBy>
  <cp:revision>51</cp:revision>
  <dcterms:created xsi:type="dcterms:W3CDTF">2017-03-04T12:09:07Z</dcterms:created>
  <dcterms:modified xsi:type="dcterms:W3CDTF">2017-03-13T10:13:13Z</dcterms:modified>
</cp:coreProperties>
</file>