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71" r:id="rId8"/>
    <p:sldId id="272" r:id="rId9"/>
    <p:sldId id="274" r:id="rId10"/>
    <p:sldId id="263" r:id="rId11"/>
    <p:sldId id="264" r:id="rId12"/>
    <p:sldId id="267" r:id="rId13"/>
    <p:sldId id="268" r:id="rId14"/>
    <p:sldId id="270" r:id="rId15"/>
    <p:sldId id="265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E99471A-F033-4A34-8A69-68FE56686CEA}">
          <p14:sldIdLst>
            <p14:sldId id="256"/>
            <p14:sldId id="275"/>
            <p14:sldId id="257"/>
            <p14:sldId id="258"/>
            <p14:sldId id="259"/>
            <p14:sldId id="260"/>
            <p14:sldId id="271"/>
            <p14:sldId id="272"/>
            <p14:sldId id="274"/>
            <p14:sldId id="263"/>
            <p14:sldId id="264"/>
            <p14:sldId id="267"/>
            <p14:sldId id="268"/>
            <p14:sldId id="270"/>
          </p14:sldIdLst>
        </p14:section>
        <p14:section name="Раздел без заголовка" id="{29D03214-402A-4AEC-BC3C-10380015FA72}">
          <p14:sldIdLst>
            <p14:sldId id="265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E108"/>
    <a:srgbClr val="007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86397" autoAdjust="0"/>
  </p:normalViewPr>
  <p:slideViewPr>
    <p:cSldViewPr>
      <p:cViewPr varScale="1">
        <p:scale>
          <a:sx n="80" d="100"/>
          <a:sy n="80" d="100"/>
        </p:scale>
        <p:origin x="-10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E2170B-DCC8-48BC-B178-A092DC5F168C}" type="doc">
      <dgm:prSet loTypeId="urn:microsoft.com/office/officeart/2005/8/layout/lProcess2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2B0188A-9DD2-43D1-AC33-FAC4A882C132}">
      <dgm:prSet phldrT="[Текст]"/>
      <dgm:spPr/>
      <dgm:t>
        <a:bodyPr/>
        <a:lstStyle/>
        <a:p>
          <a:r>
            <a:rPr lang="uk-UA" b="1" i="0" u="sng" dirty="0" smtClean="0">
              <a:solidFill>
                <a:srgbClr val="C00000"/>
              </a:solidFill>
              <a:latin typeface="Comic Sans MS" panose="030F0702030302020204" pitchFamily="66" charset="0"/>
            </a:rPr>
            <a:t>Професія</a:t>
          </a:r>
          <a:endParaRPr lang="ru-RU" b="1" i="0" u="sng" dirty="0">
            <a:solidFill>
              <a:srgbClr val="C00000"/>
            </a:solidFill>
            <a:latin typeface="Comic Sans MS" panose="030F0702030302020204" pitchFamily="66" charset="0"/>
          </a:endParaRPr>
        </a:p>
      </dgm:t>
    </dgm:pt>
    <dgm:pt modelId="{D6160993-1EDA-4ED1-994A-11475B93196A}" type="parTrans" cxnId="{CCE8AD98-2F18-47C7-B01F-B240E4988C2E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68708839-290A-4F30-99FC-106AEF8243D9}" type="sibTrans" cxnId="{CCE8AD98-2F18-47C7-B01F-B240E4988C2E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1FD24885-7D15-4BCD-9C1A-E74F8AD04D9F}">
      <dgm:prSet phldrT="[Текст]"/>
      <dgm:spPr/>
      <dgm:t>
        <a:bodyPr/>
        <a:lstStyle/>
        <a:p>
          <a:r>
            <a:rPr lang="uk-UA" dirty="0" smtClean="0">
              <a:latin typeface="Comic Sans MS" panose="030F0702030302020204" pitchFamily="66" charset="0"/>
            </a:rPr>
            <a:t>Лікар</a:t>
          </a:r>
          <a:endParaRPr lang="ru-RU" dirty="0">
            <a:latin typeface="Comic Sans MS" panose="030F0702030302020204" pitchFamily="66" charset="0"/>
          </a:endParaRPr>
        </a:p>
      </dgm:t>
    </dgm:pt>
    <dgm:pt modelId="{FA04A132-E51C-484E-89B2-AF145F295607}" type="parTrans" cxnId="{70A1E711-4F64-41B9-9B29-69B0DD1778A5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D6977827-E304-4DF7-8E6F-A9804AD5F843}" type="sibTrans" cxnId="{70A1E711-4F64-41B9-9B29-69B0DD1778A5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C1BFF753-710E-4015-82BC-5C24CCA29F4C}">
      <dgm:prSet phldrT="[Текст]"/>
      <dgm:spPr/>
      <dgm:t>
        <a:bodyPr/>
        <a:lstStyle/>
        <a:p>
          <a:r>
            <a:rPr lang="uk-UA" b="1" u="sng" dirty="0" smtClean="0">
              <a:solidFill>
                <a:srgbClr val="007E39"/>
              </a:solidFill>
              <a:latin typeface="Comic Sans MS" panose="030F0702030302020204" pitchFamily="66" charset="0"/>
            </a:rPr>
            <a:t>Спеціальність</a:t>
          </a:r>
          <a:endParaRPr lang="ru-RU" b="1" u="sng" dirty="0">
            <a:solidFill>
              <a:srgbClr val="007E39"/>
            </a:solidFill>
            <a:latin typeface="Comic Sans MS" panose="030F0702030302020204" pitchFamily="66" charset="0"/>
          </a:endParaRPr>
        </a:p>
      </dgm:t>
    </dgm:pt>
    <dgm:pt modelId="{735C60F2-C2C7-408B-B3E5-12196A97A83B}" type="parTrans" cxnId="{DA800977-F8EC-4176-967B-D2932A25FFE3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3C849B01-D283-4CF9-82BC-EBE8DDFC5B92}" type="sibTrans" cxnId="{DA800977-F8EC-4176-967B-D2932A25FFE3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013B8B4A-929F-44A7-AA8A-C2F1380588F5}">
      <dgm:prSet phldrT="[Текст]"/>
      <dgm:spPr/>
      <dgm:t>
        <a:bodyPr/>
        <a:lstStyle/>
        <a:p>
          <a:r>
            <a:rPr lang="uk-UA" dirty="0" smtClean="0">
              <a:latin typeface="Comic Sans MS" panose="030F0702030302020204" pitchFamily="66" charset="0"/>
            </a:rPr>
            <a:t>Хірург</a:t>
          </a:r>
          <a:endParaRPr lang="ru-RU" dirty="0">
            <a:latin typeface="Comic Sans MS" panose="030F0702030302020204" pitchFamily="66" charset="0"/>
          </a:endParaRPr>
        </a:p>
      </dgm:t>
    </dgm:pt>
    <dgm:pt modelId="{7913DA00-593A-497E-B8BB-8E2DBB5DFE44}" type="parTrans" cxnId="{CBA27880-D4A9-4905-AB38-0F0BB491350A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1145B241-B38B-4530-812F-4FD06942015D}" type="sibTrans" cxnId="{CBA27880-D4A9-4905-AB38-0F0BB491350A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B5A71A58-BD75-4ED8-93A4-F479E07CDB37}">
      <dgm:prSet phldrT="[Текст]"/>
      <dgm:spPr/>
      <dgm:t>
        <a:bodyPr/>
        <a:lstStyle/>
        <a:p>
          <a:r>
            <a:rPr lang="uk-UA" b="1" i="0" u="sng" dirty="0" smtClean="0">
              <a:solidFill>
                <a:srgbClr val="7030A0"/>
              </a:solidFill>
              <a:latin typeface="Comic Sans MS" panose="030F0702030302020204" pitchFamily="66" charset="0"/>
            </a:rPr>
            <a:t>Посада</a:t>
          </a:r>
          <a:endParaRPr lang="ru-RU" b="1" i="0" u="sng" dirty="0">
            <a:solidFill>
              <a:srgbClr val="7030A0"/>
            </a:solidFill>
            <a:latin typeface="Comic Sans MS" panose="030F0702030302020204" pitchFamily="66" charset="0"/>
          </a:endParaRPr>
        </a:p>
      </dgm:t>
    </dgm:pt>
    <dgm:pt modelId="{774A7C54-BB8F-42AF-B2A0-064CD64E4644}" type="parTrans" cxnId="{FE186B18-3EBE-4A40-928B-7F96EA8F9495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59CFB337-C5B0-45E4-A8B4-B054855A7099}" type="sibTrans" cxnId="{FE186B18-3EBE-4A40-928B-7F96EA8F9495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D5131611-C4CA-4731-A0FE-85D8B517883D}">
      <dgm:prSet phldrT="[Текст]"/>
      <dgm:spPr/>
      <dgm:t>
        <a:bodyPr/>
        <a:lstStyle/>
        <a:p>
          <a:r>
            <a:rPr lang="uk-UA" dirty="0" smtClean="0">
              <a:latin typeface="Comic Sans MS" panose="030F0702030302020204" pitchFamily="66" charset="0"/>
            </a:rPr>
            <a:t>Головний лікар</a:t>
          </a:r>
          <a:endParaRPr lang="ru-RU" dirty="0">
            <a:latin typeface="Comic Sans MS" panose="030F0702030302020204" pitchFamily="66" charset="0"/>
          </a:endParaRPr>
        </a:p>
      </dgm:t>
    </dgm:pt>
    <dgm:pt modelId="{954ADC69-46DE-4618-87B3-DD6494FA9826}" type="parTrans" cxnId="{1F0CB191-CAA2-4B35-B16D-3D0DA4B46D21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70F68371-923E-4D64-8465-64D8B7CAF456}" type="sibTrans" cxnId="{1F0CB191-CAA2-4B35-B16D-3D0DA4B46D21}">
      <dgm:prSet/>
      <dgm:spPr/>
      <dgm:t>
        <a:bodyPr/>
        <a:lstStyle/>
        <a:p>
          <a:endParaRPr lang="ru-RU">
            <a:latin typeface="Comic Sans MS" panose="030F0702030302020204" pitchFamily="66" charset="0"/>
          </a:endParaRPr>
        </a:p>
      </dgm:t>
    </dgm:pt>
    <dgm:pt modelId="{876C0744-092C-407C-88F1-79CD0B964320}" type="pres">
      <dgm:prSet presAssocID="{31E2170B-DCC8-48BC-B178-A092DC5F168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BC6FDF-290B-4560-86A4-264532A6E9D1}" type="pres">
      <dgm:prSet presAssocID="{B2B0188A-9DD2-43D1-AC33-FAC4A882C132}" presName="compNode" presStyleCnt="0"/>
      <dgm:spPr/>
    </dgm:pt>
    <dgm:pt modelId="{8764B129-873A-490E-8EA3-FEAE07C0D2CC}" type="pres">
      <dgm:prSet presAssocID="{B2B0188A-9DD2-43D1-AC33-FAC4A882C132}" presName="aNode" presStyleLbl="bgShp" presStyleIdx="0" presStyleCnt="3" custLinFactNeighborX="-17424" custLinFactNeighborY="2160"/>
      <dgm:spPr/>
      <dgm:t>
        <a:bodyPr/>
        <a:lstStyle/>
        <a:p>
          <a:endParaRPr lang="ru-RU"/>
        </a:p>
      </dgm:t>
    </dgm:pt>
    <dgm:pt modelId="{67914EEB-1ECD-4D0F-A1B8-D707CFF3CD66}" type="pres">
      <dgm:prSet presAssocID="{B2B0188A-9DD2-43D1-AC33-FAC4A882C132}" presName="textNode" presStyleLbl="bgShp" presStyleIdx="0" presStyleCnt="3"/>
      <dgm:spPr/>
      <dgm:t>
        <a:bodyPr/>
        <a:lstStyle/>
        <a:p>
          <a:endParaRPr lang="ru-RU"/>
        </a:p>
      </dgm:t>
    </dgm:pt>
    <dgm:pt modelId="{651E7BCB-5961-45E8-A11D-05F303874566}" type="pres">
      <dgm:prSet presAssocID="{B2B0188A-9DD2-43D1-AC33-FAC4A882C132}" presName="compChildNode" presStyleCnt="0"/>
      <dgm:spPr/>
    </dgm:pt>
    <dgm:pt modelId="{051C0425-2D5F-447A-B283-9DA35A3C8088}" type="pres">
      <dgm:prSet presAssocID="{B2B0188A-9DD2-43D1-AC33-FAC4A882C132}" presName="theInnerList" presStyleCnt="0"/>
      <dgm:spPr/>
    </dgm:pt>
    <dgm:pt modelId="{C1E4CD55-2E80-41C0-8321-B644F60DFB6B}" type="pres">
      <dgm:prSet presAssocID="{1FD24885-7D15-4BCD-9C1A-E74F8AD04D9F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E77BED-4C60-487B-8815-3DAA0047FB14}" type="pres">
      <dgm:prSet presAssocID="{B2B0188A-9DD2-43D1-AC33-FAC4A882C132}" presName="aSpace" presStyleCnt="0"/>
      <dgm:spPr/>
    </dgm:pt>
    <dgm:pt modelId="{8A545DCA-B214-4450-8756-66C03A974DBA}" type="pres">
      <dgm:prSet presAssocID="{C1BFF753-710E-4015-82BC-5C24CCA29F4C}" presName="compNode" presStyleCnt="0"/>
      <dgm:spPr/>
    </dgm:pt>
    <dgm:pt modelId="{158FEA06-A3F3-4B29-B7EA-DE78C3548A94}" type="pres">
      <dgm:prSet presAssocID="{C1BFF753-710E-4015-82BC-5C24CCA29F4C}" presName="aNode" presStyleLbl="bgShp" presStyleIdx="1" presStyleCnt="3"/>
      <dgm:spPr/>
      <dgm:t>
        <a:bodyPr/>
        <a:lstStyle/>
        <a:p>
          <a:endParaRPr lang="ru-RU"/>
        </a:p>
      </dgm:t>
    </dgm:pt>
    <dgm:pt modelId="{BC280DFD-319A-4292-AF08-8560BB74A97E}" type="pres">
      <dgm:prSet presAssocID="{C1BFF753-710E-4015-82BC-5C24CCA29F4C}" presName="textNode" presStyleLbl="bgShp" presStyleIdx="1" presStyleCnt="3"/>
      <dgm:spPr/>
      <dgm:t>
        <a:bodyPr/>
        <a:lstStyle/>
        <a:p>
          <a:endParaRPr lang="ru-RU"/>
        </a:p>
      </dgm:t>
    </dgm:pt>
    <dgm:pt modelId="{158D70AC-6D46-44C8-A8B1-1CA78EA40077}" type="pres">
      <dgm:prSet presAssocID="{C1BFF753-710E-4015-82BC-5C24CCA29F4C}" presName="compChildNode" presStyleCnt="0"/>
      <dgm:spPr/>
    </dgm:pt>
    <dgm:pt modelId="{2672C1F8-2D31-4483-A5A1-C9D8388629D7}" type="pres">
      <dgm:prSet presAssocID="{C1BFF753-710E-4015-82BC-5C24CCA29F4C}" presName="theInnerList" presStyleCnt="0"/>
      <dgm:spPr/>
    </dgm:pt>
    <dgm:pt modelId="{8FD26A44-8BBD-4372-B5A8-A8076108B4DC}" type="pres">
      <dgm:prSet presAssocID="{013B8B4A-929F-44A7-AA8A-C2F1380588F5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66F2D3-83A3-4992-A094-9EE8E2DB2743}" type="pres">
      <dgm:prSet presAssocID="{C1BFF753-710E-4015-82BC-5C24CCA29F4C}" presName="aSpace" presStyleCnt="0"/>
      <dgm:spPr/>
    </dgm:pt>
    <dgm:pt modelId="{0C5687C3-7788-4EC7-B11C-B8C06F1F9A15}" type="pres">
      <dgm:prSet presAssocID="{B5A71A58-BD75-4ED8-93A4-F479E07CDB37}" presName="compNode" presStyleCnt="0"/>
      <dgm:spPr/>
    </dgm:pt>
    <dgm:pt modelId="{9F44A435-7646-4068-854F-5C729FD94F32}" type="pres">
      <dgm:prSet presAssocID="{B5A71A58-BD75-4ED8-93A4-F479E07CDB37}" presName="aNode" presStyleLbl="bgShp" presStyleIdx="2" presStyleCnt="3"/>
      <dgm:spPr/>
      <dgm:t>
        <a:bodyPr/>
        <a:lstStyle/>
        <a:p>
          <a:endParaRPr lang="ru-RU"/>
        </a:p>
      </dgm:t>
    </dgm:pt>
    <dgm:pt modelId="{F522CA22-CC69-4FD8-9165-E7FA15D4A02C}" type="pres">
      <dgm:prSet presAssocID="{B5A71A58-BD75-4ED8-93A4-F479E07CDB37}" presName="textNode" presStyleLbl="bgShp" presStyleIdx="2" presStyleCnt="3"/>
      <dgm:spPr/>
      <dgm:t>
        <a:bodyPr/>
        <a:lstStyle/>
        <a:p>
          <a:endParaRPr lang="ru-RU"/>
        </a:p>
      </dgm:t>
    </dgm:pt>
    <dgm:pt modelId="{198AD498-BE72-49CA-A66C-BD5EBDBC0774}" type="pres">
      <dgm:prSet presAssocID="{B5A71A58-BD75-4ED8-93A4-F479E07CDB37}" presName="compChildNode" presStyleCnt="0"/>
      <dgm:spPr/>
    </dgm:pt>
    <dgm:pt modelId="{56C182B4-0C68-4D3B-9C36-62BAA96B98F5}" type="pres">
      <dgm:prSet presAssocID="{B5A71A58-BD75-4ED8-93A4-F479E07CDB37}" presName="theInnerList" presStyleCnt="0"/>
      <dgm:spPr/>
    </dgm:pt>
    <dgm:pt modelId="{83DE2EF8-0022-4835-807F-37957071CC26}" type="pres">
      <dgm:prSet presAssocID="{D5131611-C4CA-4731-A0FE-85D8B517883D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E8AD98-2F18-47C7-B01F-B240E4988C2E}" srcId="{31E2170B-DCC8-48BC-B178-A092DC5F168C}" destId="{B2B0188A-9DD2-43D1-AC33-FAC4A882C132}" srcOrd="0" destOrd="0" parTransId="{D6160993-1EDA-4ED1-994A-11475B93196A}" sibTransId="{68708839-290A-4F30-99FC-106AEF8243D9}"/>
    <dgm:cxn modelId="{590A7B99-0308-41B2-914D-68D5EC075260}" type="presOf" srcId="{D5131611-C4CA-4731-A0FE-85D8B517883D}" destId="{83DE2EF8-0022-4835-807F-37957071CC26}" srcOrd="0" destOrd="0" presId="urn:microsoft.com/office/officeart/2005/8/layout/lProcess2"/>
    <dgm:cxn modelId="{D21B9D86-7AFE-49A6-811A-7ACA683D1A2E}" type="presOf" srcId="{B5A71A58-BD75-4ED8-93A4-F479E07CDB37}" destId="{9F44A435-7646-4068-854F-5C729FD94F32}" srcOrd="0" destOrd="0" presId="urn:microsoft.com/office/officeart/2005/8/layout/lProcess2"/>
    <dgm:cxn modelId="{6FDE4215-EB08-4FFD-A30C-07728D0A39EA}" type="presOf" srcId="{C1BFF753-710E-4015-82BC-5C24CCA29F4C}" destId="{158FEA06-A3F3-4B29-B7EA-DE78C3548A94}" srcOrd="0" destOrd="0" presId="urn:microsoft.com/office/officeart/2005/8/layout/lProcess2"/>
    <dgm:cxn modelId="{123C9D6D-613D-4982-9668-4F6A6AAC9640}" type="presOf" srcId="{31E2170B-DCC8-48BC-B178-A092DC5F168C}" destId="{876C0744-092C-407C-88F1-79CD0B964320}" srcOrd="0" destOrd="0" presId="urn:microsoft.com/office/officeart/2005/8/layout/lProcess2"/>
    <dgm:cxn modelId="{1F0CB191-CAA2-4B35-B16D-3D0DA4B46D21}" srcId="{B5A71A58-BD75-4ED8-93A4-F479E07CDB37}" destId="{D5131611-C4CA-4731-A0FE-85D8B517883D}" srcOrd="0" destOrd="0" parTransId="{954ADC69-46DE-4618-87B3-DD6494FA9826}" sibTransId="{70F68371-923E-4D64-8465-64D8B7CAF456}"/>
    <dgm:cxn modelId="{3667ABA9-D326-4852-88AC-BBE9A6C9BF93}" type="presOf" srcId="{C1BFF753-710E-4015-82BC-5C24CCA29F4C}" destId="{BC280DFD-319A-4292-AF08-8560BB74A97E}" srcOrd="1" destOrd="0" presId="urn:microsoft.com/office/officeart/2005/8/layout/lProcess2"/>
    <dgm:cxn modelId="{FE186B18-3EBE-4A40-928B-7F96EA8F9495}" srcId="{31E2170B-DCC8-48BC-B178-A092DC5F168C}" destId="{B5A71A58-BD75-4ED8-93A4-F479E07CDB37}" srcOrd="2" destOrd="0" parTransId="{774A7C54-BB8F-42AF-B2A0-064CD64E4644}" sibTransId="{59CFB337-C5B0-45E4-A8B4-B054855A7099}"/>
    <dgm:cxn modelId="{D9052F9D-F824-4D0F-9DC3-BDE0851FA78F}" type="presOf" srcId="{B2B0188A-9DD2-43D1-AC33-FAC4A882C132}" destId="{8764B129-873A-490E-8EA3-FEAE07C0D2CC}" srcOrd="0" destOrd="0" presId="urn:microsoft.com/office/officeart/2005/8/layout/lProcess2"/>
    <dgm:cxn modelId="{39F83BD1-A744-452B-BA51-6BD56B8683BF}" type="presOf" srcId="{B5A71A58-BD75-4ED8-93A4-F479E07CDB37}" destId="{F522CA22-CC69-4FD8-9165-E7FA15D4A02C}" srcOrd="1" destOrd="0" presId="urn:microsoft.com/office/officeart/2005/8/layout/lProcess2"/>
    <dgm:cxn modelId="{DA800977-F8EC-4176-967B-D2932A25FFE3}" srcId="{31E2170B-DCC8-48BC-B178-A092DC5F168C}" destId="{C1BFF753-710E-4015-82BC-5C24CCA29F4C}" srcOrd="1" destOrd="0" parTransId="{735C60F2-C2C7-408B-B3E5-12196A97A83B}" sibTransId="{3C849B01-D283-4CF9-82BC-EBE8DDFC5B92}"/>
    <dgm:cxn modelId="{CBA27880-D4A9-4905-AB38-0F0BB491350A}" srcId="{C1BFF753-710E-4015-82BC-5C24CCA29F4C}" destId="{013B8B4A-929F-44A7-AA8A-C2F1380588F5}" srcOrd="0" destOrd="0" parTransId="{7913DA00-593A-497E-B8BB-8E2DBB5DFE44}" sibTransId="{1145B241-B38B-4530-812F-4FD06942015D}"/>
    <dgm:cxn modelId="{76563D9A-D21F-4161-8D6A-756C18DCC9EB}" type="presOf" srcId="{013B8B4A-929F-44A7-AA8A-C2F1380588F5}" destId="{8FD26A44-8BBD-4372-B5A8-A8076108B4DC}" srcOrd="0" destOrd="0" presId="urn:microsoft.com/office/officeart/2005/8/layout/lProcess2"/>
    <dgm:cxn modelId="{70A1E711-4F64-41B9-9B29-69B0DD1778A5}" srcId="{B2B0188A-9DD2-43D1-AC33-FAC4A882C132}" destId="{1FD24885-7D15-4BCD-9C1A-E74F8AD04D9F}" srcOrd="0" destOrd="0" parTransId="{FA04A132-E51C-484E-89B2-AF145F295607}" sibTransId="{D6977827-E304-4DF7-8E6F-A9804AD5F843}"/>
    <dgm:cxn modelId="{AE5BC4FF-4C38-4928-AE3A-B5E34BD75EF5}" type="presOf" srcId="{1FD24885-7D15-4BCD-9C1A-E74F8AD04D9F}" destId="{C1E4CD55-2E80-41C0-8321-B644F60DFB6B}" srcOrd="0" destOrd="0" presId="urn:microsoft.com/office/officeart/2005/8/layout/lProcess2"/>
    <dgm:cxn modelId="{755079D2-C05E-42DE-B540-33A5E20CF155}" type="presOf" srcId="{B2B0188A-9DD2-43D1-AC33-FAC4A882C132}" destId="{67914EEB-1ECD-4D0F-A1B8-D707CFF3CD66}" srcOrd="1" destOrd="0" presId="urn:microsoft.com/office/officeart/2005/8/layout/lProcess2"/>
    <dgm:cxn modelId="{2054531E-0F36-45CE-899F-5A2F9DE81191}" type="presParOf" srcId="{876C0744-092C-407C-88F1-79CD0B964320}" destId="{17BC6FDF-290B-4560-86A4-264532A6E9D1}" srcOrd="0" destOrd="0" presId="urn:microsoft.com/office/officeart/2005/8/layout/lProcess2"/>
    <dgm:cxn modelId="{33CAB347-EEFB-4204-BEC4-3876C533CB2B}" type="presParOf" srcId="{17BC6FDF-290B-4560-86A4-264532A6E9D1}" destId="{8764B129-873A-490E-8EA3-FEAE07C0D2CC}" srcOrd="0" destOrd="0" presId="urn:microsoft.com/office/officeart/2005/8/layout/lProcess2"/>
    <dgm:cxn modelId="{90C08D75-F9B9-47A8-AF5E-ACFA126C996B}" type="presParOf" srcId="{17BC6FDF-290B-4560-86A4-264532A6E9D1}" destId="{67914EEB-1ECD-4D0F-A1B8-D707CFF3CD66}" srcOrd="1" destOrd="0" presId="urn:microsoft.com/office/officeart/2005/8/layout/lProcess2"/>
    <dgm:cxn modelId="{19DA9F78-7A05-4531-B42D-EBAAFD044839}" type="presParOf" srcId="{17BC6FDF-290B-4560-86A4-264532A6E9D1}" destId="{651E7BCB-5961-45E8-A11D-05F303874566}" srcOrd="2" destOrd="0" presId="urn:microsoft.com/office/officeart/2005/8/layout/lProcess2"/>
    <dgm:cxn modelId="{E73573A0-6E8B-481D-B839-F7474218530A}" type="presParOf" srcId="{651E7BCB-5961-45E8-A11D-05F303874566}" destId="{051C0425-2D5F-447A-B283-9DA35A3C8088}" srcOrd="0" destOrd="0" presId="urn:microsoft.com/office/officeart/2005/8/layout/lProcess2"/>
    <dgm:cxn modelId="{3B9982AB-51C6-447B-B02A-87C9B7EEE470}" type="presParOf" srcId="{051C0425-2D5F-447A-B283-9DA35A3C8088}" destId="{C1E4CD55-2E80-41C0-8321-B644F60DFB6B}" srcOrd="0" destOrd="0" presId="urn:microsoft.com/office/officeart/2005/8/layout/lProcess2"/>
    <dgm:cxn modelId="{427109E3-78A8-46D0-9A41-3550CA48DCF9}" type="presParOf" srcId="{876C0744-092C-407C-88F1-79CD0B964320}" destId="{E6E77BED-4C60-487B-8815-3DAA0047FB14}" srcOrd="1" destOrd="0" presId="urn:microsoft.com/office/officeart/2005/8/layout/lProcess2"/>
    <dgm:cxn modelId="{F63D0E9D-BAE1-4FE7-9F4C-570B223FA3CF}" type="presParOf" srcId="{876C0744-092C-407C-88F1-79CD0B964320}" destId="{8A545DCA-B214-4450-8756-66C03A974DBA}" srcOrd="2" destOrd="0" presId="urn:microsoft.com/office/officeart/2005/8/layout/lProcess2"/>
    <dgm:cxn modelId="{54E0303A-6BC8-43EA-A3D9-0A40913747B9}" type="presParOf" srcId="{8A545DCA-B214-4450-8756-66C03A974DBA}" destId="{158FEA06-A3F3-4B29-B7EA-DE78C3548A94}" srcOrd="0" destOrd="0" presId="urn:microsoft.com/office/officeart/2005/8/layout/lProcess2"/>
    <dgm:cxn modelId="{134F92D5-99C2-4C14-B1B3-137BFF87CFC6}" type="presParOf" srcId="{8A545DCA-B214-4450-8756-66C03A974DBA}" destId="{BC280DFD-319A-4292-AF08-8560BB74A97E}" srcOrd="1" destOrd="0" presId="urn:microsoft.com/office/officeart/2005/8/layout/lProcess2"/>
    <dgm:cxn modelId="{147BFBC3-B3EC-438E-A782-63698AE1B83B}" type="presParOf" srcId="{8A545DCA-B214-4450-8756-66C03A974DBA}" destId="{158D70AC-6D46-44C8-A8B1-1CA78EA40077}" srcOrd="2" destOrd="0" presId="urn:microsoft.com/office/officeart/2005/8/layout/lProcess2"/>
    <dgm:cxn modelId="{C9AC0FEF-00FF-468B-9FC9-2512CC9A9586}" type="presParOf" srcId="{158D70AC-6D46-44C8-A8B1-1CA78EA40077}" destId="{2672C1F8-2D31-4483-A5A1-C9D8388629D7}" srcOrd="0" destOrd="0" presId="urn:microsoft.com/office/officeart/2005/8/layout/lProcess2"/>
    <dgm:cxn modelId="{ECC57463-9204-4A4C-A766-F1C66B9A2214}" type="presParOf" srcId="{2672C1F8-2D31-4483-A5A1-C9D8388629D7}" destId="{8FD26A44-8BBD-4372-B5A8-A8076108B4DC}" srcOrd="0" destOrd="0" presId="urn:microsoft.com/office/officeart/2005/8/layout/lProcess2"/>
    <dgm:cxn modelId="{3009A0BE-9A8D-457C-B8D2-C020D9F5BFC3}" type="presParOf" srcId="{876C0744-092C-407C-88F1-79CD0B964320}" destId="{FC66F2D3-83A3-4992-A094-9EE8E2DB2743}" srcOrd="3" destOrd="0" presId="urn:microsoft.com/office/officeart/2005/8/layout/lProcess2"/>
    <dgm:cxn modelId="{3A21E47D-2CD8-48AB-B16B-CB3CC33E29A5}" type="presParOf" srcId="{876C0744-092C-407C-88F1-79CD0B964320}" destId="{0C5687C3-7788-4EC7-B11C-B8C06F1F9A15}" srcOrd="4" destOrd="0" presId="urn:microsoft.com/office/officeart/2005/8/layout/lProcess2"/>
    <dgm:cxn modelId="{3E551A33-FEBF-4998-B9CF-92B727B1D468}" type="presParOf" srcId="{0C5687C3-7788-4EC7-B11C-B8C06F1F9A15}" destId="{9F44A435-7646-4068-854F-5C729FD94F32}" srcOrd="0" destOrd="0" presId="urn:microsoft.com/office/officeart/2005/8/layout/lProcess2"/>
    <dgm:cxn modelId="{37B35EBF-87E3-473F-9E57-7CE95D561ADA}" type="presParOf" srcId="{0C5687C3-7788-4EC7-B11C-B8C06F1F9A15}" destId="{F522CA22-CC69-4FD8-9165-E7FA15D4A02C}" srcOrd="1" destOrd="0" presId="urn:microsoft.com/office/officeart/2005/8/layout/lProcess2"/>
    <dgm:cxn modelId="{20EF3DD0-AE3A-4A15-895E-DED2A6A80248}" type="presParOf" srcId="{0C5687C3-7788-4EC7-B11C-B8C06F1F9A15}" destId="{198AD498-BE72-49CA-A66C-BD5EBDBC0774}" srcOrd="2" destOrd="0" presId="urn:microsoft.com/office/officeart/2005/8/layout/lProcess2"/>
    <dgm:cxn modelId="{D48D0C32-56BC-492B-AC74-FB0021C36FC7}" type="presParOf" srcId="{198AD498-BE72-49CA-A66C-BD5EBDBC0774}" destId="{56C182B4-0C68-4D3B-9C36-62BAA96B98F5}" srcOrd="0" destOrd="0" presId="urn:microsoft.com/office/officeart/2005/8/layout/lProcess2"/>
    <dgm:cxn modelId="{DB54089A-9EBB-4C79-BBEA-940E6E30A933}" type="presParOf" srcId="{56C182B4-0C68-4D3B-9C36-62BAA96B98F5}" destId="{83DE2EF8-0022-4835-807F-37957071CC26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64B129-873A-490E-8EA3-FEAE07C0D2CC}">
      <dsp:nvSpPr>
        <dsp:cNvPr id="0" name=""/>
        <dsp:cNvSpPr/>
      </dsp:nvSpPr>
      <dsp:spPr>
        <a:xfrm>
          <a:off x="0" y="0"/>
          <a:ext cx="2833908" cy="65527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4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i="0" u="sng" kern="1200" dirty="0" smtClean="0">
              <a:solidFill>
                <a:srgbClr val="C00000"/>
              </a:solidFill>
              <a:latin typeface="Comic Sans MS" panose="030F0702030302020204" pitchFamily="66" charset="0"/>
            </a:rPr>
            <a:t>Професія</a:t>
          </a:r>
          <a:endParaRPr lang="ru-RU" sz="3000" b="1" i="0" u="sng" kern="1200" dirty="0">
            <a:solidFill>
              <a:srgbClr val="C00000"/>
            </a:solidFill>
            <a:latin typeface="Comic Sans MS" panose="030F0702030302020204" pitchFamily="66" charset="0"/>
          </a:endParaRPr>
        </a:p>
      </dsp:txBody>
      <dsp:txXfrm>
        <a:off x="0" y="0"/>
        <a:ext cx="2833908" cy="1965818"/>
      </dsp:txXfrm>
    </dsp:sp>
    <dsp:sp modelId="{C1E4CD55-2E80-41C0-8321-B644F60DFB6B}">
      <dsp:nvSpPr>
        <dsp:cNvPr id="0" name=""/>
        <dsp:cNvSpPr/>
      </dsp:nvSpPr>
      <dsp:spPr>
        <a:xfrm>
          <a:off x="284480" y="1965818"/>
          <a:ext cx="2267126" cy="42592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latin typeface="Comic Sans MS" panose="030F0702030302020204" pitchFamily="66" charset="0"/>
            </a:rPr>
            <a:t>Лікар</a:t>
          </a:r>
          <a:endParaRPr lang="ru-RU" sz="3200" kern="1200" dirty="0">
            <a:latin typeface="Comic Sans MS" panose="030F0702030302020204" pitchFamily="66" charset="0"/>
          </a:endParaRPr>
        </a:p>
      </dsp:txBody>
      <dsp:txXfrm>
        <a:off x="350882" y="2032220"/>
        <a:ext cx="2134322" cy="4126469"/>
      </dsp:txXfrm>
    </dsp:sp>
    <dsp:sp modelId="{158FEA06-A3F3-4B29-B7EA-DE78C3548A94}">
      <dsp:nvSpPr>
        <dsp:cNvPr id="0" name=""/>
        <dsp:cNvSpPr/>
      </dsp:nvSpPr>
      <dsp:spPr>
        <a:xfrm>
          <a:off x="3047541" y="0"/>
          <a:ext cx="2833908" cy="65527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4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u="sng" kern="1200" dirty="0" smtClean="0">
              <a:solidFill>
                <a:srgbClr val="007E39"/>
              </a:solidFill>
              <a:latin typeface="Comic Sans MS" panose="030F0702030302020204" pitchFamily="66" charset="0"/>
            </a:rPr>
            <a:t>Спеціальність</a:t>
          </a:r>
          <a:endParaRPr lang="ru-RU" sz="3000" b="1" u="sng" kern="1200" dirty="0">
            <a:solidFill>
              <a:srgbClr val="007E39"/>
            </a:solidFill>
            <a:latin typeface="Comic Sans MS" panose="030F0702030302020204" pitchFamily="66" charset="0"/>
          </a:endParaRPr>
        </a:p>
      </dsp:txBody>
      <dsp:txXfrm>
        <a:off x="3047541" y="0"/>
        <a:ext cx="2833908" cy="1965818"/>
      </dsp:txXfrm>
    </dsp:sp>
    <dsp:sp modelId="{8FD26A44-8BBD-4372-B5A8-A8076108B4DC}">
      <dsp:nvSpPr>
        <dsp:cNvPr id="0" name=""/>
        <dsp:cNvSpPr/>
      </dsp:nvSpPr>
      <dsp:spPr>
        <a:xfrm>
          <a:off x="3330932" y="1965818"/>
          <a:ext cx="2267126" cy="42592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3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latin typeface="Comic Sans MS" panose="030F0702030302020204" pitchFamily="66" charset="0"/>
            </a:rPr>
            <a:t>Хірург</a:t>
          </a:r>
          <a:endParaRPr lang="ru-RU" sz="3200" kern="1200" dirty="0">
            <a:latin typeface="Comic Sans MS" panose="030F0702030302020204" pitchFamily="66" charset="0"/>
          </a:endParaRPr>
        </a:p>
      </dsp:txBody>
      <dsp:txXfrm>
        <a:off x="3397334" y="2032220"/>
        <a:ext cx="2134322" cy="4126469"/>
      </dsp:txXfrm>
    </dsp:sp>
    <dsp:sp modelId="{9F44A435-7646-4068-854F-5C729FD94F32}">
      <dsp:nvSpPr>
        <dsp:cNvPr id="0" name=""/>
        <dsp:cNvSpPr/>
      </dsp:nvSpPr>
      <dsp:spPr>
        <a:xfrm>
          <a:off x="6093993" y="0"/>
          <a:ext cx="2833908" cy="65527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2">
                <a:tint val="40000"/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i="0" u="sng" kern="1200" dirty="0" smtClean="0">
              <a:solidFill>
                <a:srgbClr val="7030A0"/>
              </a:solidFill>
              <a:latin typeface="Comic Sans MS" panose="030F0702030302020204" pitchFamily="66" charset="0"/>
            </a:rPr>
            <a:t>Посада</a:t>
          </a:r>
          <a:endParaRPr lang="ru-RU" sz="3000" b="1" i="0" u="sng" kern="1200" dirty="0">
            <a:solidFill>
              <a:srgbClr val="7030A0"/>
            </a:solidFill>
            <a:latin typeface="Comic Sans MS" panose="030F0702030302020204" pitchFamily="66" charset="0"/>
          </a:endParaRPr>
        </a:p>
      </dsp:txBody>
      <dsp:txXfrm>
        <a:off x="6093993" y="0"/>
        <a:ext cx="2833908" cy="1965818"/>
      </dsp:txXfrm>
    </dsp:sp>
    <dsp:sp modelId="{83DE2EF8-0022-4835-807F-37957071CC26}">
      <dsp:nvSpPr>
        <dsp:cNvPr id="0" name=""/>
        <dsp:cNvSpPr/>
      </dsp:nvSpPr>
      <dsp:spPr>
        <a:xfrm>
          <a:off x="6377384" y="1965818"/>
          <a:ext cx="2267126" cy="425927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accent4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  <a:ln>
          <a:noFill/>
        </a:ln>
        <a:effectLst>
          <a:outerShdw blurRad="381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280" tIns="60960" rIns="8128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latin typeface="Comic Sans MS" panose="030F0702030302020204" pitchFamily="66" charset="0"/>
            </a:rPr>
            <a:t>Головний лікар</a:t>
          </a:r>
          <a:endParaRPr lang="ru-RU" sz="3200" kern="1200" dirty="0">
            <a:latin typeface="Comic Sans MS" panose="030F0702030302020204" pitchFamily="66" charset="0"/>
          </a:endParaRPr>
        </a:p>
      </dsp:txBody>
      <dsp:txXfrm>
        <a:off x="6443786" y="2032220"/>
        <a:ext cx="2134322" cy="41264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11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01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36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5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37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41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90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8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72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94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5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712BF-9D50-4CA2-9216-E99BC014A17B}" type="datetimeFigureOut">
              <a:rPr lang="ru-RU" smtClean="0"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3753C-1B0B-4AAF-AD2F-922B96F3F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65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4664" y="188640"/>
            <a:ext cx="8134672" cy="936103"/>
          </a:xfrm>
        </p:spPr>
        <p:txBody>
          <a:bodyPr/>
          <a:lstStyle/>
          <a:p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Крок до самовизначення</a:t>
            </a:r>
            <a:endParaRPr lang="ru-RU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75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uk-UA" smtClean="0">
                <a:solidFill>
                  <a:srgbClr val="00B050"/>
                </a:solidFill>
              </a:rPr>
              <a:t>Анкетування експертів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6093296"/>
          </a:xfrm>
        </p:spPr>
        <p:txBody>
          <a:bodyPr>
            <a:normAutofit fontScale="700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Як довго Ви працюєте на цій посаді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Чому Ви вирішили стати…?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Яка освіта Вам знадобилась?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Як Ви отримали свою першу роботу в цій сфері?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Що Вам більше всього подобається?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Що Вам найменше всього подобається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Що Ви зазвичай робите протягом дня на робочому місці?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Скільки отримує початківець і людина з 10-річним досвідом?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Плюси в Вашій роботі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Мінуси 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На скільки Ви задоволені своїм соціальним положенням в суспільстві?</a:t>
            </a:r>
          </a:p>
          <a:p>
            <a:pPr marL="742950" indent="-7429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На скільки Ви задоволені своїм фінансовим положенням?</a:t>
            </a:r>
          </a:p>
        </p:txBody>
      </p:sp>
    </p:spTree>
    <p:extLst>
      <p:ext uri="{BB962C8B-B14F-4D97-AF65-F5344CB8AC3E}">
        <p14:creationId xmlns:p14="http://schemas.microsoft.com/office/powerpoint/2010/main" val="136621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F8E108"/>
                </a:solidFill>
                <a:latin typeface="Comic Sans MS" panose="030F0702030302020204" pitchFamily="66" charset="0"/>
              </a:rPr>
              <a:t>Анкетування себе</a:t>
            </a:r>
            <a:endParaRPr lang="ru-RU" sz="4800" b="1" dirty="0">
              <a:solidFill>
                <a:srgbClr val="F8E108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001419"/>
          </a:xfrm>
        </p:spPr>
        <p:txBody>
          <a:bodyPr>
            <a:normAutofit fontScale="92500" lnSpcReduction="20000"/>
          </a:bodyPr>
          <a:lstStyle/>
          <a:p>
            <a:r>
              <a:rPr lang="uk-UA" sz="40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Чим ця спеціальність цікава мені (3-4 пункти)</a:t>
            </a:r>
          </a:p>
          <a:p>
            <a:r>
              <a:rPr lang="uk-UA" sz="40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Чому я хочу працювати у даній професії?</a:t>
            </a:r>
          </a:p>
          <a:p>
            <a:r>
              <a:rPr lang="uk-UA" sz="40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Які свої здібності я можу реалізувати в цій професії</a:t>
            </a:r>
          </a:p>
          <a:p>
            <a:r>
              <a:rPr lang="uk-UA" sz="40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Чи готовий я займатися цим все життя?</a:t>
            </a:r>
          </a:p>
          <a:p>
            <a:r>
              <a:rPr lang="en-US" sz="4000" b="1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prevolio.com</a:t>
            </a:r>
            <a:r>
              <a:rPr lang="uk-UA" sz="4000" b="1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/</a:t>
            </a:r>
            <a:r>
              <a:rPr lang="en-US" sz="4000" b="1" dirty="0" smtClean="0">
                <a:solidFill>
                  <a:srgbClr val="00B0F0"/>
                </a:solidFill>
                <a:latin typeface="Comic Sans MS" panose="030F0702030302020204" pitchFamily="66" charset="0"/>
              </a:rPr>
              <a:t>test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302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800" dirty="0" smtClean="0">
                <a:solidFill>
                  <a:srgbClr val="0070C0"/>
                </a:solidFill>
              </a:rPr>
              <a:t>«Ми знаходимося тут, щоб зробити свій вклад в цей світ.</a:t>
            </a:r>
            <a:r>
              <a:rPr lang="uk-UA" sz="1800" dirty="0" smtClean="0"/>
              <a:t> </a:t>
            </a:r>
            <a:r>
              <a:rPr lang="uk-UA" sz="1800" dirty="0" smtClean="0">
                <a:solidFill>
                  <a:srgbClr val="FFC000"/>
                </a:solidFill>
              </a:rPr>
              <a:t>Інакше, навіщо ми тут?»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5004048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31758"/>
            <a:ext cx="5292080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5004048" y="6309320"/>
            <a:ext cx="3851920" cy="548680"/>
          </a:xfrm>
          <a:prstGeom prst="horizont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atin typeface="Comic Sans MS" pitchFamily="66" charset="0"/>
              </a:rPr>
              <a:t>Стів </a:t>
            </a:r>
            <a:r>
              <a:rPr lang="uk-UA" sz="2800" b="1" i="1" dirty="0" err="1" smtClean="0">
                <a:latin typeface="Comic Sans MS" pitchFamily="66" charset="0"/>
              </a:rPr>
              <a:t>Джобс</a:t>
            </a:r>
            <a:endParaRPr lang="ru-RU" sz="2800" b="1" i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7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Справа не в професії, а в ексклюзивності 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56895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367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dirty="0" smtClean="0">
                <a:latin typeface="Comic Sans MS" pitchFamily="66" charset="0"/>
              </a:rPr>
              <a:t>Учитель, лікар чи геолог,</a:t>
            </a:r>
          </a:p>
          <a:p>
            <a:pPr marL="0" indent="0" algn="ctr">
              <a:buNone/>
            </a:pPr>
            <a:r>
              <a:rPr lang="uk-UA" sz="3600" b="1" dirty="0">
                <a:latin typeface="Comic Sans MS" pitchFamily="66" charset="0"/>
              </a:rPr>
              <a:t>п</a:t>
            </a:r>
            <a:r>
              <a:rPr lang="uk-UA" sz="3600" b="1" dirty="0" smtClean="0">
                <a:latin typeface="Comic Sans MS" pitchFamily="66" charset="0"/>
              </a:rPr>
              <a:t>исьменник, слюсар чи кресляр – </a:t>
            </a:r>
          </a:p>
          <a:p>
            <a:pPr marL="0" indent="0" algn="ctr">
              <a:buNone/>
            </a:pPr>
            <a:r>
              <a:rPr lang="uk-UA" sz="3600" b="1" dirty="0">
                <a:latin typeface="Comic Sans MS" pitchFamily="66" charset="0"/>
              </a:rPr>
              <a:t>в</a:t>
            </a:r>
            <a:r>
              <a:rPr lang="uk-UA" sz="3600" b="1" dirty="0" smtClean="0">
                <a:latin typeface="Comic Sans MS" pitchFamily="66" charset="0"/>
              </a:rPr>
              <a:t>сі називають головною </a:t>
            </a:r>
          </a:p>
          <a:p>
            <a:pPr marL="0" indent="0" algn="ctr">
              <a:buNone/>
            </a:pPr>
            <a:r>
              <a:rPr lang="uk-UA" sz="3600" b="1" dirty="0" smtClean="0">
                <a:latin typeface="Comic Sans MS" pitchFamily="66" charset="0"/>
              </a:rPr>
              <a:t>одну «професію» - школяр!</a:t>
            </a:r>
          </a:p>
          <a:p>
            <a:pPr marL="0" indent="0" algn="ctr">
              <a:buNone/>
            </a:pPr>
            <a:r>
              <a:rPr lang="uk-UA" sz="3600" b="1" dirty="0" smtClean="0">
                <a:latin typeface="Comic Sans MS" pitchFamily="66" charset="0"/>
              </a:rPr>
              <a:t>Бо всім відомо, що без школи,</a:t>
            </a:r>
          </a:p>
          <a:p>
            <a:pPr marL="0" indent="0" algn="ctr">
              <a:buNone/>
            </a:pPr>
            <a:r>
              <a:rPr lang="uk-UA" sz="3600" b="1" dirty="0">
                <a:latin typeface="Comic Sans MS" pitchFamily="66" charset="0"/>
              </a:rPr>
              <a:t>б</a:t>
            </a:r>
            <a:r>
              <a:rPr lang="uk-UA" sz="3600" b="1" dirty="0" smtClean="0">
                <a:latin typeface="Comic Sans MS" pitchFamily="66" charset="0"/>
              </a:rPr>
              <a:t>ез знань, що мусиш там </a:t>
            </a:r>
            <a:r>
              <a:rPr lang="uk-UA" sz="3600" b="1" dirty="0" err="1" smtClean="0">
                <a:latin typeface="Comic Sans MS" pitchFamily="66" charset="0"/>
              </a:rPr>
              <a:t>набуть</a:t>
            </a:r>
            <a:r>
              <a:rPr lang="uk-UA" sz="3600" b="1" dirty="0" smtClean="0">
                <a:latin typeface="Comic Sans MS" pitchFamily="66" charset="0"/>
              </a:rPr>
              <a:t>,</a:t>
            </a:r>
          </a:p>
          <a:p>
            <a:pPr marL="0" indent="0" algn="ctr">
              <a:buNone/>
            </a:pPr>
            <a:r>
              <a:rPr lang="uk-UA" sz="3600" b="1" dirty="0">
                <a:latin typeface="Comic Sans MS" pitchFamily="66" charset="0"/>
              </a:rPr>
              <a:t>н</a:t>
            </a:r>
            <a:r>
              <a:rPr lang="uk-UA" sz="3600" b="1" dirty="0" smtClean="0">
                <a:latin typeface="Comic Sans MS" pitchFamily="66" charset="0"/>
              </a:rPr>
              <a:t>е станеш у житті ніколи</a:t>
            </a:r>
          </a:p>
          <a:p>
            <a:pPr marL="0" indent="0" algn="ctr">
              <a:buNone/>
            </a:pPr>
            <a:r>
              <a:rPr lang="uk-UA" sz="3600" b="1" dirty="0">
                <a:latin typeface="Comic Sans MS" pitchFamily="66" charset="0"/>
              </a:rPr>
              <a:t>т</a:t>
            </a:r>
            <a:r>
              <a:rPr lang="uk-UA" sz="3600" b="1" dirty="0" smtClean="0">
                <a:latin typeface="Comic Sans MS" pitchFamily="66" charset="0"/>
              </a:rPr>
              <a:t>им, ким в дитинстві мрієш </a:t>
            </a:r>
            <a:r>
              <a:rPr lang="uk-UA" sz="3600" b="1" dirty="0" err="1" smtClean="0">
                <a:latin typeface="Comic Sans MS" pitchFamily="66" charset="0"/>
              </a:rPr>
              <a:t>буть</a:t>
            </a:r>
            <a:r>
              <a:rPr lang="uk-UA" sz="3600" b="1" dirty="0" smtClean="0">
                <a:latin typeface="Comic Sans MS" pitchFamily="66" charset="0"/>
              </a:rPr>
              <a:t>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668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4676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029738"/>
            <a:ext cx="2610991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058" y="-23863"/>
            <a:ext cx="18859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778" y="4824152"/>
            <a:ext cx="2143125" cy="205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0717"/>
            <a:ext cx="1747107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310" y="-23863"/>
            <a:ext cx="1761185" cy="238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125" y="-47724"/>
            <a:ext cx="18859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175" y="-30717"/>
            <a:ext cx="188595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353" y="4915438"/>
            <a:ext cx="23241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" y="5008794"/>
            <a:ext cx="219323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5013"/>
            <a:ext cx="8964488" cy="262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нутый угол 4"/>
          <p:cNvSpPr/>
          <p:nvPr/>
        </p:nvSpPr>
        <p:spPr>
          <a:xfrm>
            <a:off x="2503" y="0"/>
            <a:ext cx="9110505" cy="685664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b="1" dirty="0" smtClean="0">
                <a:solidFill>
                  <a:srgbClr val="FF0000"/>
                </a:solidFill>
                <a:latin typeface="Comic Sans MS" pitchFamily="66" charset="0"/>
              </a:rPr>
              <a:t>Бажаємо Вам</a:t>
            </a:r>
          </a:p>
          <a:p>
            <a:pPr algn="ctr"/>
            <a:r>
              <a:rPr lang="uk-UA" sz="8000" b="1" dirty="0" smtClean="0">
                <a:solidFill>
                  <a:srgbClr val="F8E108"/>
                </a:solidFill>
                <a:latin typeface="Comic Sans MS" pitchFamily="66" charset="0"/>
              </a:rPr>
              <a:t> </a:t>
            </a:r>
            <a:r>
              <a:rPr lang="uk-UA" sz="80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знайти</a:t>
            </a:r>
          </a:p>
          <a:p>
            <a:pPr algn="ctr"/>
            <a:r>
              <a:rPr lang="uk-UA" sz="8000" b="1" dirty="0" smtClean="0">
                <a:solidFill>
                  <a:srgbClr val="F8E108"/>
                </a:solidFill>
                <a:latin typeface="Comic Sans MS" pitchFamily="66" charset="0"/>
              </a:rPr>
              <a:t> своє </a:t>
            </a:r>
            <a:r>
              <a:rPr lang="uk-UA" sz="8000" b="1" dirty="0" smtClean="0">
                <a:solidFill>
                  <a:srgbClr val="002060"/>
                </a:solidFill>
                <a:latin typeface="Comic Sans MS" pitchFamily="66" charset="0"/>
              </a:rPr>
              <a:t>призначення</a:t>
            </a:r>
            <a:r>
              <a:rPr lang="uk-UA" sz="8000" b="1" dirty="0" smtClean="0">
                <a:solidFill>
                  <a:srgbClr val="FFC000"/>
                </a:solidFill>
                <a:latin typeface="Comic Sans MS" pitchFamily="66" charset="0"/>
              </a:rPr>
              <a:t>!!!</a:t>
            </a:r>
            <a:endParaRPr lang="uk-UA" sz="80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82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Вчитель</a:t>
            </a:r>
            <a:b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endParaRPr lang="ru-RU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0" y="836712"/>
            <a:ext cx="9144000" cy="60212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err="1" smtClean="0">
                <a:solidFill>
                  <a:srgbClr val="F8E108"/>
                </a:solidFill>
                <a:latin typeface="Comic Sans MS" pitchFamily="66" charset="0"/>
              </a:rPr>
              <a:t>Корецька</a:t>
            </a:r>
            <a:r>
              <a:rPr lang="uk-UA" sz="4400" b="1" dirty="0" smtClean="0">
                <a:solidFill>
                  <a:srgbClr val="F8E108"/>
                </a:solidFill>
                <a:latin typeface="Comic Sans MS" pitchFamily="66" charset="0"/>
              </a:rPr>
              <a:t> Т.В.</a:t>
            </a:r>
          </a:p>
          <a:p>
            <a:pPr algn="ctr"/>
            <a:r>
              <a:rPr lang="uk-UA" sz="4200" b="1" dirty="0" smtClean="0">
                <a:solidFill>
                  <a:srgbClr val="F8E108"/>
                </a:solidFill>
                <a:latin typeface="Comic Sans MS" pitchFamily="66" charset="0"/>
              </a:rPr>
              <a:t>Класний керівник 12-А</a:t>
            </a:r>
            <a:endParaRPr lang="ru-RU" sz="4200" b="1" dirty="0">
              <a:solidFill>
                <a:srgbClr val="F8E108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32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Мета: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435280" cy="53285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Формувати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в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учнів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свідоме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ставлення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до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вибору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майбутньої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професії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; </a:t>
            </a:r>
            <a:endParaRPr lang="ru-RU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розвивати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мислення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;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виховувати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свідоме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ставлення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до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навчання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,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розуміння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його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необхідності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в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житті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,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почуття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обов’язку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перед батьками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, </a:t>
            </a:r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викладачами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та державою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;</a:t>
            </a:r>
          </a:p>
          <a:p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виховувати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в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учнів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впевненість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, культуру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спілкування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, </a:t>
            </a:r>
            <a:r>
              <a:rPr lang="ru-RU" dirty="0" err="1">
                <a:solidFill>
                  <a:srgbClr val="0070C0"/>
                </a:solidFill>
                <a:latin typeface="Comic Sans MS" pitchFamily="66" charset="0"/>
              </a:rPr>
              <a:t>повагу</a:t>
            </a:r>
            <a:r>
              <a:rPr 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Comic Sans MS" pitchFamily="66" charset="0"/>
              </a:rPr>
              <a:t>до думки </a:t>
            </a:r>
            <a:r>
              <a:rPr lang="ru-RU" dirty="0" err="1" smtClean="0">
                <a:solidFill>
                  <a:srgbClr val="0070C0"/>
                </a:solidFill>
                <a:latin typeface="Comic Sans MS" pitchFamily="66" charset="0"/>
              </a:rPr>
              <a:t>співбесідника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30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2183"/>
            <a:ext cx="9144000" cy="537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9073008" cy="1417638"/>
          </a:xfrm>
        </p:spPr>
        <p:txBody>
          <a:bodyPr>
            <a:noAutofit/>
          </a:bodyPr>
          <a:lstStyle/>
          <a:p>
            <a:r>
              <a:rPr lang="uk-UA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Не важливо де ти стоїш,  </a:t>
            </a:r>
            <a:r>
              <a:rPr lang="uk-UA" dirty="0" smtClean="0">
                <a:solidFill>
                  <a:srgbClr val="F8E108"/>
                </a:solidFill>
                <a:latin typeface="Comic Sans MS" panose="030F0702030302020204" pitchFamily="66" charset="0"/>
              </a:rPr>
              <a:t>важливо, куди ти йдеш</a:t>
            </a:r>
            <a:endParaRPr lang="ru-RU" dirty="0">
              <a:solidFill>
                <a:srgbClr val="F8E108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574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sz="7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Статистика</a:t>
            </a: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616624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85 % випускників шкіл не знають, як правильно обрати професію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Від 25% до 60% випускників </a:t>
            </a:r>
            <a:r>
              <a:rPr lang="uk-UA" sz="3600" dirty="0" err="1" smtClean="0">
                <a:solidFill>
                  <a:srgbClr val="0070C0"/>
                </a:solidFill>
                <a:latin typeface="Comic Sans MS" panose="030F0702030302020204" pitchFamily="66" charset="0"/>
              </a:rPr>
              <a:t>ВУЗів</a:t>
            </a: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не працюють по спеціальності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45% людей розчарувались </a:t>
            </a:r>
            <a:r>
              <a:rPr lang="uk-UA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в</a:t>
            </a: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обраній професії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32% хочуть змінити свою професію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6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70% людей не влаштовують результати кар'єрного росту</a:t>
            </a:r>
          </a:p>
          <a:p>
            <a:pPr marL="0" indent="0">
              <a:buNone/>
            </a:pPr>
            <a:endParaRPr lang="uk-UA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26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42493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ru-RU" sz="3600" b="1" dirty="0">
              <a:solidFill>
                <a:srgbClr val="F8E108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F8E108"/>
                </a:solidFill>
                <a:latin typeface="Comic Sans MS" panose="030F0702030302020204" pitchFamily="66" charset="0"/>
              </a:rPr>
              <a:t>Профорієнтація</a:t>
            </a:r>
            <a:endParaRPr lang="ru-RU" sz="5400" dirty="0">
              <a:solidFill>
                <a:srgbClr val="F8E108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23528" y="836712"/>
            <a:ext cx="8424936" cy="6408712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це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система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заходів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спрямованих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на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виявлення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особистісних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особливостей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інтересів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і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здібностей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у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кожної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людини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для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надання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їй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допомоги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в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усвідомленому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виборі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професії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найбільш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відповідної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її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індивідуальним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можливостям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68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205" y="0"/>
            <a:ext cx="9036496" cy="6858000"/>
          </a:xfrm>
        </p:spPr>
        <p:txBody>
          <a:bodyPr>
            <a:normAutofit/>
          </a:bodyPr>
          <a:lstStyle/>
          <a:p>
            <a:endParaRPr lang="uk-UA" dirty="0" smtClean="0">
              <a:solidFill>
                <a:srgbClr val="00B050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939473457"/>
              </p:ext>
            </p:extLst>
          </p:nvPr>
        </p:nvGraphicFramePr>
        <p:xfrm>
          <a:off x="107504" y="44624"/>
          <a:ext cx="8928992" cy="6552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358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764B129-873A-490E-8EA3-FEAE07C0D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58FEA06-A3F3-4B29-B7EA-DE78C3548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F44A435-7646-4068-854F-5C729FD94F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1E4CD55-2E80-41C0-8321-B644F60DFB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FD26A44-8BBD-4372-B5A8-A8076108B4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3DE2EF8-0022-4835-807F-37957071CC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1926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355600" fontAlgn="base">
              <a:spcAft>
                <a:spcPct val="0"/>
              </a:spcAft>
              <a:buNone/>
              <a:tabLst>
                <a:tab pos="355600" algn="l"/>
              </a:tabLst>
            </a:pPr>
            <a:endParaRPr lang="ru-RU" sz="48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0" lvl="0" indent="355600" fontAlgn="base">
              <a:spcAft>
                <a:spcPct val="0"/>
              </a:spcAft>
              <a:buNone/>
              <a:tabLst>
                <a:tab pos="355600" algn="l"/>
              </a:tabLst>
            </a:pPr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</a:rPr>
              <a:t>«</a:t>
            </a:r>
            <a:r>
              <a:rPr lang="ru-RU" sz="4800" b="1" dirty="0" err="1">
                <a:solidFill>
                  <a:srgbClr val="0070C0"/>
                </a:solidFill>
                <a:latin typeface="Times New Roman" pitchFamily="18" charset="0"/>
              </a:rPr>
              <a:t>Праця</a:t>
            </a:r>
            <a:r>
              <a:rPr lang="ru-RU" sz="4800" b="1" dirty="0">
                <a:solidFill>
                  <a:srgbClr val="0070C0"/>
                </a:solidFill>
                <a:latin typeface="Times New Roman" pitchFamily="18" charset="0"/>
              </a:rPr>
              <a:t> — </a:t>
            </a:r>
            <a:r>
              <a:rPr lang="ru-RU" sz="4800" b="1" dirty="0" err="1">
                <a:solidFill>
                  <a:srgbClr val="0070C0"/>
                </a:solidFill>
                <a:latin typeface="Times New Roman" pitchFamily="18" charset="0"/>
              </a:rPr>
              <a:t>найкращий</a:t>
            </a:r>
            <a:r>
              <a:rPr lang="ru-RU" sz="4800" b="1" dirty="0">
                <a:solidFill>
                  <a:srgbClr val="0070C0"/>
                </a:solidFill>
                <a:latin typeface="Times New Roman" pitchFamily="18" charset="0"/>
              </a:rPr>
              <a:t>  шлях  до  того,  </a:t>
            </a:r>
            <a:r>
              <a:rPr lang="ru-RU" sz="4800" b="1" dirty="0" err="1">
                <a:solidFill>
                  <a:srgbClr val="0070C0"/>
                </a:solidFill>
                <a:latin typeface="Times New Roman" pitchFamily="18" charset="0"/>
              </a:rPr>
              <a:t>щоб</a:t>
            </a:r>
            <a:r>
              <a:rPr lang="ru-RU" sz="4800" b="1" dirty="0">
                <a:solidFill>
                  <a:srgbClr val="0070C0"/>
                </a:solidFill>
                <a:latin typeface="Times New Roman" pitchFamily="18" charset="0"/>
              </a:rPr>
              <a:t>  </a:t>
            </a:r>
            <a:r>
              <a:rPr lang="ru-RU" sz="4800" b="1" dirty="0" err="1">
                <a:solidFill>
                  <a:srgbClr val="0070C0"/>
                </a:solidFill>
                <a:latin typeface="Times New Roman" pitchFamily="18" charset="0"/>
              </a:rPr>
              <a:t>любити</a:t>
            </a:r>
            <a:r>
              <a:rPr lang="ru-RU" sz="4800" b="1" dirty="0">
                <a:solidFill>
                  <a:srgbClr val="0070C0"/>
                </a:solidFill>
                <a:latin typeface="Times New Roman" pitchFamily="18" charset="0"/>
              </a:rPr>
              <a:t>  </a:t>
            </a:r>
            <a:r>
              <a:rPr lang="ru-RU" sz="4800" b="1" dirty="0" err="1">
                <a:solidFill>
                  <a:srgbClr val="0070C0"/>
                </a:solidFill>
                <a:latin typeface="Times New Roman" pitchFamily="18" charset="0"/>
              </a:rPr>
              <a:t>життя</a:t>
            </a:r>
            <a:r>
              <a:rPr lang="ru-RU" sz="4800" b="1" dirty="0">
                <a:solidFill>
                  <a:srgbClr val="0070C0"/>
                </a:solidFill>
                <a:latin typeface="Times New Roman" pitchFamily="18" charset="0"/>
              </a:rPr>
              <a:t>» </a:t>
            </a:r>
            <a:endParaRPr lang="ru-RU" sz="48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0" lvl="0" indent="355600" fontAlgn="base">
              <a:spcAft>
                <a:spcPct val="0"/>
              </a:spcAft>
              <a:buNone/>
              <a:tabLst>
                <a:tab pos="355600" algn="l"/>
              </a:tabLst>
            </a:pP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0" lvl="0" indent="355600" fontAlgn="base">
              <a:spcAft>
                <a:spcPct val="0"/>
              </a:spcAft>
              <a:buNone/>
              <a:tabLst>
                <a:tab pos="355600" algn="l"/>
              </a:tabLst>
            </a:pPr>
            <a:r>
              <a:rPr lang="ru-RU" sz="4800" b="1" i="1" dirty="0" err="1" smtClean="0">
                <a:solidFill>
                  <a:srgbClr val="F8E108"/>
                </a:solidFill>
                <a:latin typeface="Times New Roman" pitchFamily="18" charset="0"/>
              </a:rPr>
              <a:t>Чи</a:t>
            </a:r>
            <a:r>
              <a:rPr lang="ru-RU" sz="4800" b="1" i="1" dirty="0" smtClean="0">
                <a:solidFill>
                  <a:srgbClr val="F8E108"/>
                </a:solidFill>
                <a:latin typeface="Times New Roman" pitchFamily="18" charset="0"/>
              </a:rPr>
              <a:t> </a:t>
            </a:r>
            <a:r>
              <a:rPr lang="ru-RU" sz="4800" b="1" i="1" dirty="0" err="1">
                <a:solidFill>
                  <a:srgbClr val="F8E108"/>
                </a:solidFill>
                <a:latin typeface="Times New Roman" pitchFamily="18" charset="0"/>
              </a:rPr>
              <a:t>погоджуєтеся</a:t>
            </a:r>
            <a:r>
              <a:rPr lang="ru-RU" sz="4800" b="1" i="1" dirty="0">
                <a:solidFill>
                  <a:srgbClr val="F8E108"/>
                </a:solidFill>
                <a:latin typeface="Times New Roman" pitchFamily="18" charset="0"/>
              </a:rPr>
              <a:t> В</a:t>
            </a:r>
            <a:r>
              <a:rPr lang="ru-RU" sz="4800" b="1" i="1" dirty="0" smtClean="0">
                <a:solidFill>
                  <a:srgbClr val="F8E108"/>
                </a:solidFill>
                <a:latin typeface="Times New Roman" pitchFamily="18" charset="0"/>
              </a:rPr>
              <a:t>и з </a:t>
            </a:r>
            <a:r>
              <a:rPr lang="ru-RU" sz="4800" b="1" i="1" dirty="0">
                <a:solidFill>
                  <a:srgbClr val="F8E108"/>
                </a:solidFill>
                <a:latin typeface="Times New Roman" pitchFamily="18" charset="0"/>
              </a:rPr>
              <a:t>таким </a:t>
            </a:r>
            <a:r>
              <a:rPr lang="ru-RU" sz="4800" b="1" i="1" dirty="0" err="1">
                <a:solidFill>
                  <a:srgbClr val="F8E108"/>
                </a:solidFill>
                <a:latin typeface="Times New Roman" pitchFamily="18" charset="0"/>
              </a:rPr>
              <a:t>твердженням</a:t>
            </a:r>
            <a:r>
              <a:rPr lang="ru-RU" sz="4800" b="1" i="1" dirty="0">
                <a:solidFill>
                  <a:srgbClr val="F8E108"/>
                </a:solidFill>
                <a:latin typeface="Times New Roman" pitchFamily="18" charset="0"/>
              </a:rPr>
              <a:t>?</a:t>
            </a:r>
            <a:endParaRPr lang="ru-RU" sz="4800" b="1" i="1" dirty="0">
              <a:solidFill>
                <a:srgbClr val="F8E1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dirty="0">
                <a:solidFill>
                  <a:srgbClr val="F8E108"/>
                </a:solidFill>
                <a:latin typeface="Comic Sans MS" panose="030F0702030302020204" pitchFamily="66" charset="0"/>
              </a:rPr>
              <a:t>Що нам заважає досягти успіху?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32" y="1600200"/>
            <a:ext cx="716693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971600" y="1340768"/>
            <a:ext cx="7488832" cy="54006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3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Люди не знають які є </a:t>
            </a:r>
            <a:r>
              <a:rPr lang="uk-UA" sz="32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професії</a:t>
            </a:r>
          </a:p>
          <a:p>
            <a:endParaRPr lang="uk-UA" sz="3200" b="1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r>
              <a:rPr lang="uk-UA" sz="32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Невиправдані очікування</a:t>
            </a:r>
          </a:p>
          <a:p>
            <a:endParaRPr lang="uk-UA" sz="3200" b="1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r>
              <a:rPr lang="uk-UA" sz="32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Не </a:t>
            </a:r>
            <a:r>
              <a:rPr lang="uk-UA" sz="3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знають своїх ресурсів</a:t>
            </a:r>
          </a:p>
          <a:p>
            <a:endParaRPr lang="uk-UA" sz="3200" b="1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r>
              <a:rPr lang="uk-UA" sz="3200" b="1" dirty="0">
                <a:solidFill>
                  <a:srgbClr val="00B050"/>
                </a:solidFill>
                <a:latin typeface="Comic Sans MS" panose="030F0702030302020204" pitchFamily="66" charset="0"/>
              </a:rPr>
              <a:t>Не знають чого хочуть </a:t>
            </a:r>
            <a:endParaRPr lang="ru-RU" sz="32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endParaRPr lang="uk-UA" b="1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endParaRPr lang="uk-UA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65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331" y="1600200"/>
            <a:ext cx="712333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F8E108"/>
                </a:solidFill>
                <a:latin typeface="Comic Sans MS" panose="030F0702030302020204" pitchFamily="66" charset="0"/>
              </a:rPr>
              <a:t>Алгоритм вибору професії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1124744"/>
            <a:ext cx="8568952" cy="51125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000" b="1" dirty="0">
                <a:solidFill>
                  <a:srgbClr val="92D050"/>
                </a:solidFill>
                <a:latin typeface="Comic Sans MS" panose="030F0702030302020204" pitchFamily="66" charset="0"/>
              </a:rPr>
              <a:t>Обрати перелік, круг професій</a:t>
            </a:r>
          </a:p>
          <a:p>
            <a:r>
              <a:rPr lang="uk-UA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Анкетування експертів</a:t>
            </a:r>
          </a:p>
          <a:p>
            <a:r>
              <a:rPr lang="uk-UA" sz="4000" b="1" dirty="0">
                <a:solidFill>
                  <a:srgbClr val="92D050"/>
                </a:solidFill>
                <a:latin typeface="Comic Sans MS" panose="030F0702030302020204" pitchFamily="66" charset="0"/>
              </a:rPr>
              <a:t>Анкетування себе</a:t>
            </a:r>
          </a:p>
          <a:p>
            <a:r>
              <a:rPr lang="uk-UA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Проходження спеціальних оціночних тестів</a:t>
            </a:r>
          </a:p>
          <a:p>
            <a:r>
              <a:rPr lang="uk-UA" sz="4000" b="1" dirty="0" err="1">
                <a:solidFill>
                  <a:srgbClr val="92D050"/>
                </a:solidFill>
                <a:latin typeface="Comic Sans MS" panose="030F0702030302020204" pitchFamily="66" charset="0"/>
              </a:rPr>
              <a:t>Імаджинація</a:t>
            </a:r>
            <a:r>
              <a:rPr lang="uk-UA" sz="4000" b="1" dirty="0">
                <a:solidFill>
                  <a:srgbClr val="92D050"/>
                </a:solidFill>
                <a:latin typeface="Comic Sans MS" panose="030F0702030302020204" pitchFamily="66" charset="0"/>
              </a:rPr>
              <a:t> </a:t>
            </a:r>
            <a:endParaRPr lang="ru-RU" sz="4000" b="1" dirty="0">
              <a:solidFill>
                <a:srgbClr val="92D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1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419</Words>
  <Application>Microsoft Office PowerPoint</Application>
  <PresentationFormat>Экран (4:3)</PresentationFormat>
  <Paragraphs>74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Крок до самовизначення</vt:lpstr>
      <vt:lpstr>Мета: </vt:lpstr>
      <vt:lpstr>Не важливо де ти стоїш,  важливо, куди ти йдеш</vt:lpstr>
      <vt:lpstr> Статистика  </vt:lpstr>
      <vt:lpstr>Профорієнтація</vt:lpstr>
      <vt:lpstr>Презентация PowerPoint</vt:lpstr>
      <vt:lpstr>Презентация PowerPoint</vt:lpstr>
      <vt:lpstr>Що нам заважає досягти успіху?</vt:lpstr>
      <vt:lpstr>Алгоритм вибору професії</vt:lpstr>
      <vt:lpstr>Анкетування експертів</vt:lpstr>
      <vt:lpstr>Анкетування себе</vt:lpstr>
      <vt:lpstr>«Ми знаходимося тут, щоб зробити свій вклад в цей світ. Інакше, навіщо ми тут?»  </vt:lpstr>
      <vt:lpstr>Справа не в професії, а в ексклюзивності </vt:lpstr>
      <vt:lpstr>Презентация PowerPoint</vt:lpstr>
      <vt:lpstr>Презентация PowerPoint</vt:lpstr>
      <vt:lpstr>Вчитель 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Крок до самовизначенння</dc:title>
  <dc:creator>RePack by Diakov</dc:creator>
  <cp:lastModifiedBy>User</cp:lastModifiedBy>
  <cp:revision>53</cp:revision>
  <dcterms:created xsi:type="dcterms:W3CDTF">2014-10-01T14:51:36Z</dcterms:created>
  <dcterms:modified xsi:type="dcterms:W3CDTF">2014-10-10T10:42:22Z</dcterms:modified>
</cp:coreProperties>
</file>