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5" r:id="rId5"/>
    <p:sldId id="276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37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0AA18-011F-491D-AAAC-610A50EF4D95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139A-C862-411A-AB63-5AF33981EB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0AA18-011F-491D-AAAC-610A50EF4D95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139A-C862-411A-AB63-5AF33981EB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0AA18-011F-491D-AAAC-610A50EF4D95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139A-C862-411A-AB63-5AF33981EB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0AA18-011F-491D-AAAC-610A50EF4D95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139A-C862-411A-AB63-5AF33981EB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0AA18-011F-491D-AAAC-610A50EF4D95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139A-C862-411A-AB63-5AF33981EB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0AA18-011F-491D-AAAC-610A50EF4D95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139A-C862-411A-AB63-5AF33981EB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0AA18-011F-491D-AAAC-610A50EF4D95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139A-C862-411A-AB63-5AF33981EB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0AA18-011F-491D-AAAC-610A50EF4D95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139A-C862-411A-AB63-5AF33981EB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0AA18-011F-491D-AAAC-610A50EF4D95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139A-C862-411A-AB63-5AF33981EB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0AA18-011F-491D-AAAC-610A50EF4D95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139A-C862-411A-AB63-5AF33981EB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0AA18-011F-491D-AAAC-610A50EF4D95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139A-C862-411A-AB63-5AF33981EB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0AA18-011F-491D-AAAC-610A50EF4D95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B139A-C862-411A-AB63-5AF33981EB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584175"/>
          </a:xfrm>
        </p:spPr>
        <p:txBody>
          <a:bodyPr/>
          <a:lstStyle/>
          <a:p>
            <a:r>
              <a:rPr lang="ru-RU" smtClean="0"/>
              <a:t>ДЖАННІ  РОДАРІ.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«ЛИСТІВКИ  З ВИДАМИ  МІСТ»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C:\Documents and Settings\Admin\Рабочий стол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57550" y="2557463"/>
            <a:ext cx="5658538" cy="3751857"/>
          </a:xfrm>
          <a:prstGeom prst="rect">
            <a:avLst/>
          </a:prstGeom>
          <a:noFill/>
        </p:spPr>
      </p:pic>
      <p:pic>
        <p:nvPicPr>
          <p:cNvPr id="21506" name="Picture 2" descr="C:\Documents and Settings\Admin\Мои документы\родари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5" y="2132855"/>
            <a:ext cx="2824898" cy="40324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Неаполь – затока, </a:t>
            </a:r>
            <a:r>
              <a:rPr lang="ru-RU" dirty="0" err="1" smtClean="0"/>
              <a:t>Везувій</a:t>
            </a:r>
            <a:r>
              <a:rPr lang="ru-RU" dirty="0" smtClean="0"/>
              <a:t> </a:t>
            </a:r>
            <a:r>
              <a:rPr lang="ru-RU" dirty="0" err="1" smtClean="0"/>
              <a:t>димучий</a:t>
            </a:r>
            <a:endParaRPr lang="ru-RU" dirty="0"/>
          </a:p>
        </p:txBody>
      </p:sp>
      <p:pic>
        <p:nvPicPr>
          <p:cNvPr id="11266" name="Picture 2" descr="C:\Documents and Settings\Admin\Рабочий стол\1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445770"/>
            <a:ext cx="3747820" cy="4071462"/>
          </a:xfrm>
          <a:prstGeom prst="rect">
            <a:avLst/>
          </a:prstGeom>
          <a:noFill/>
        </p:spPr>
      </p:pic>
      <p:pic>
        <p:nvPicPr>
          <p:cNvPr id="11267" name="Picture 3" descr="C:\Documents and Settings\Admin\Рабочий стол\1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164" y="2132856"/>
            <a:ext cx="5236916" cy="4248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Чудово! Прекрасно! </a:t>
            </a:r>
            <a:r>
              <a:rPr lang="ru-RU" dirty="0" err="1" smtClean="0"/>
              <a:t>Розкішнії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!</a:t>
            </a:r>
            <a:endParaRPr lang="ru-RU" dirty="0"/>
          </a:p>
        </p:txBody>
      </p:sp>
      <p:pic>
        <p:nvPicPr>
          <p:cNvPr id="12290" name="Picture 2" descr="C:\Documents and Settings\Admin\Рабочий стол\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252" y="1294619"/>
            <a:ext cx="5213661" cy="3646549"/>
          </a:xfrm>
          <a:prstGeom prst="rect">
            <a:avLst/>
          </a:prstGeom>
          <a:noFill/>
        </p:spPr>
      </p:pic>
      <p:pic>
        <p:nvPicPr>
          <p:cNvPr id="12291" name="Picture 3" descr="C:\Documents and Settings\Admin\Рабочий стол\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443256"/>
            <a:ext cx="4335598" cy="3137872"/>
          </a:xfrm>
          <a:prstGeom prst="rect">
            <a:avLst/>
          </a:prstGeom>
          <a:noFill/>
        </p:spPr>
      </p:pic>
      <p:pic>
        <p:nvPicPr>
          <p:cNvPr id="12292" name="Picture 4" descr="C:\Documents and Settings\Admin\Рабочий стол\1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5770" y="4365104"/>
            <a:ext cx="7900646" cy="23823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 глянь на картинки – </a:t>
            </a:r>
            <a:r>
              <a:rPr lang="ru-RU" dirty="0" err="1" smtClean="0"/>
              <a:t>чи</a:t>
            </a:r>
            <a:r>
              <a:rPr lang="ru-RU" dirty="0" smtClean="0"/>
              <a:t> так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вийде</a:t>
            </a:r>
            <a:r>
              <a:rPr lang="ru-RU" dirty="0" smtClean="0"/>
              <a:t>?</a:t>
            </a:r>
            <a:endParaRPr lang="ru-RU" dirty="0"/>
          </a:p>
        </p:txBody>
      </p:sp>
      <p:pic>
        <p:nvPicPr>
          <p:cNvPr id="13314" name="Picture 2" descr="C:\Documents and Settings\Admin\Рабочий стол\1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373762"/>
            <a:ext cx="7640349" cy="50795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/>
              <a:t>Чи</a:t>
            </a:r>
            <a:r>
              <a:rPr lang="ru-RU" sz="2800" dirty="0" smtClean="0"/>
              <a:t> </a:t>
            </a:r>
            <a:r>
              <a:rPr lang="ru-RU" sz="2800" dirty="0" err="1" smtClean="0"/>
              <a:t>справді</a:t>
            </a:r>
            <a:r>
              <a:rPr lang="ru-RU" sz="2800" dirty="0" smtClean="0"/>
              <a:t> в </a:t>
            </a:r>
            <a:r>
              <a:rPr lang="ru-RU" sz="2800" dirty="0" err="1" smtClean="0"/>
              <a:t>Венеції</a:t>
            </a:r>
            <a:r>
              <a:rPr lang="ru-RU" sz="2800" dirty="0" smtClean="0"/>
              <a:t> </a:t>
            </a:r>
            <a:r>
              <a:rPr lang="ru-RU" sz="2800" dirty="0" err="1" smtClean="0"/>
              <a:t>тільки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роботи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err="1" smtClean="0"/>
              <a:t>Гондоли</a:t>
            </a:r>
            <a:r>
              <a:rPr lang="ru-RU" sz="2800" dirty="0" smtClean="0"/>
              <a:t> </a:t>
            </a:r>
            <a:r>
              <a:rPr lang="ru-RU" sz="2800" dirty="0" err="1" smtClean="0"/>
              <a:t>ганять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співать</a:t>
            </a:r>
            <a:r>
              <a:rPr lang="ru-RU" sz="2800" dirty="0" smtClean="0"/>
              <a:t> без </a:t>
            </a:r>
            <a:r>
              <a:rPr lang="ru-RU" sz="2800" dirty="0" err="1" smtClean="0"/>
              <a:t>турботи</a:t>
            </a:r>
            <a:r>
              <a:rPr lang="ru-RU" sz="2800" dirty="0" smtClean="0"/>
              <a:t>?</a:t>
            </a:r>
            <a:endParaRPr lang="ru-RU" sz="2800" dirty="0"/>
          </a:p>
        </p:txBody>
      </p:sp>
      <p:pic>
        <p:nvPicPr>
          <p:cNvPr id="14338" name="Picture 2" descr="C:\Documents and Settings\Admin\Рабочий стол\1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454" y="1907856"/>
            <a:ext cx="5173983" cy="4257448"/>
          </a:xfrm>
          <a:prstGeom prst="rect">
            <a:avLst/>
          </a:prstGeom>
          <a:noFill/>
        </p:spPr>
      </p:pic>
      <p:pic>
        <p:nvPicPr>
          <p:cNvPr id="14339" name="Picture 3" descr="C:\Documents and Settings\Admin\Рабочий стол\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093036"/>
            <a:ext cx="4283968" cy="34241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/>
              <a:t>Чи</a:t>
            </a:r>
            <a:r>
              <a:rPr lang="ru-RU" sz="2800" dirty="0" smtClean="0"/>
              <a:t> </a:t>
            </a:r>
            <a:r>
              <a:rPr lang="ru-RU" sz="2800" dirty="0" err="1" smtClean="0"/>
              <a:t>справді</a:t>
            </a:r>
            <a:r>
              <a:rPr lang="ru-RU" sz="2800" dirty="0" smtClean="0"/>
              <a:t> </a:t>
            </a:r>
            <a:r>
              <a:rPr lang="ru-RU" sz="2800" dirty="0" err="1" smtClean="0"/>
              <a:t>безжурні</a:t>
            </a:r>
            <a:r>
              <a:rPr lang="ru-RU" sz="2800" dirty="0" smtClean="0"/>
              <a:t>  </a:t>
            </a:r>
            <a:r>
              <a:rPr lang="ru-RU" sz="2800" dirty="0" err="1" smtClean="0"/>
              <a:t>неаполітанці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І </a:t>
            </a:r>
            <a:r>
              <a:rPr lang="ru-RU" sz="2800" dirty="0" err="1" smtClean="0"/>
              <a:t>тільки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знають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гулі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танці</a:t>
            </a:r>
            <a:r>
              <a:rPr lang="ru-RU" sz="2800" dirty="0" smtClean="0"/>
              <a:t>?</a:t>
            </a:r>
            <a:endParaRPr lang="ru-RU" sz="2800" dirty="0"/>
          </a:p>
        </p:txBody>
      </p:sp>
      <p:pic>
        <p:nvPicPr>
          <p:cNvPr id="15362" name="Picture 2" descr="C:\Documents and Settings\Admin\Рабочий стол\2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7" y="1756947"/>
            <a:ext cx="6525878" cy="48944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 </a:t>
            </a:r>
            <a:r>
              <a:rPr lang="ru-RU" dirty="0" err="1" smtClean="0"/>
              <a:t>вірю</a:t>
            </a:r>
            <a:r>
              <a:rPr lang="ru-RU" dirty="0" smtClean="0"/>
              <a:t> я чужим речам, </a:t>
            </a:r>
            <a:br>
              <a:rPr lang="ru-RU" dirty="0" smtClean="0"/>
            </a:br>
            <a:r>
              <a:rPr lang="ru-RU" dirty="0" smtClean="0"/>
              <a:t>А </a:t>
            </a:r>
            <a:r>
              <a:rPr lang="ru-RU" dirty="0" err="1" smtClean="0"/>
              <a:t>вірю</a:t>
            </a:r>
            <a:r>
              <a:rPr lang="ru-RU" dirty="0" smtClean="0"/>
              <a:t> я </a:t>
            </a:r>
            <a:r>
              <a:rPr lang="ru-RU" dirty="0" err="1" smtClean="0"/>
              <a:t>своїм</a:t>
            </a:r>
            <a:r>
              <a:rPr lang="ru-RU" dirty="0" smtClean="0"/>
              <a:t> очам.</a:t>
            </a:r>
            <a:endParaRPr lang="ru-RU" dirty="0"/>
          </a:p>
        </p:txBody>
      </p:sp>
      <p:pic>
        <p:nvPicPr>
          <p:cNvPr id="16386" name="Picture 2" descr="C:\Documents and Settings\Admin\Рабочий стол\2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923146"/>
            <a:ext cx="6336704" cy="47423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Дозвольте, </a:t>
            </a:r>
            <a:r>
              <a:rPr lang="ru-RU" sz="3200" dirty="0" err="1" smtClean="0"/>
              <a:t>синьйори</a:t>
            </a:r>
            <a:r>
              <a:rPr lang="ru-RU" sz="3200" dirty="0" smtClean="0"/>
              <a:t>, самому </a:t>
            </a:r>
            <a:r>
              <a:rPr lang="ru-RU" sz="3200" dirty="0" err="1" smtClean="0"/>
              <a:t>розглянуться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На </a:t>
            </a:r>
            <a:r>
              <a:rPr lang="ru-RU" sz="3200" dirty="0" err="1" smtClean="0"/>
              <a:t>всі</a:t>
            </a:r>
            <a:r>
              <a:rPr lang="ru-RU" sz="3200" dirty="0" smtClean="0"/>
              <a:t> </a:t>
            </a:r>
            <a:r>
              <a:rPr lang="ru-RU" sz="3200" dirty="0" err="1" smtClean="0"/>
              <a:t>ті</a:t>
            </a:r>
            <a:r>
              <a:rPr lang="ru-RU" sz="3200" dirty="0" smtClean="0"/>
              <a:t> </a:t>
            </a:r>
            <a:r>
              <a:rPr lang="ru-RU" sz="3200" dirty="0" err="1" smtClean="0"/>
              <a:t>міста</a:t>
            </a:r>
            <a:r>
              <a:rPr lang="ru-RU" sz="3200" dirty="0" smtClean="0"/>
              <a:t> – у </a:t>
            </a:r>
            <a:r>
              <a:rPr lang="ru-RU" sz="3200" dirty="0" err="1" smtClean="0"/>
              <a:t>натурі</a:t>
            </a:r>
            <a:r>
              <a:rPr lang="ru-RU" sz="3200" dirty="0" smtClean="0"/>
              <a:t>, без </a:t>
            </a:r>
            <a:r>
              <a:rPr lang="ru-RU" sz="3200" dirty="0" err="1" smtClean="0"/>
              <a:t>глянцю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pic>
        <p:nvPicPr>
          <p:cNvPr id="17411" name="Picture 3" descr="C:\Documents and Settings\Admin\Рабочий стол\2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612931"/>
            <a:ext cx="7416824" cy="493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Хай сам </a:t>
            </a:r>
            <a:r>
              <a:rPr lang="ru-RU" sz="3200" dirty="0" err="1" smtClean="0"/>
              <a:t>подивлюся</a:t>
            </a:r>
            <a:r>
              <a:rPr lang="ru-RU" sz="3200" dirty="0" smtClean="0"/>
              <a:t>, хай сам я </a:t>
            </a:r>
            <a:r>
              <a:rPr lang="ru-RU" sz="3200" dirty="0" err="1" smtClean="0"/>
              <a:t>побачу</a:t>
            </a:r>
            <a:r>
              <a:rPr lang="ru-RU" sz="3200" dirty="0" smtClean="0"/>
              <a:t>,</a:t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sz="3200" dirty="0"/>
              <a:t>К</a:t>
            </a:r>
            <a:r>
              <a:rPr lang="ru-RU" sz="3200" dirty="0" smtClean="0"/>
              <a:t>ому як </a:t>
            </a:r>
            <a:r>
              <a:rPr lang="ru-RU" sz="3200" dirty="0" err="1" smtClean="0"/>
              <a:t>живеться</a:t>
            </a:r>
            <a:r>
              <a:rPr lang="ru-RU" sz="3200" dirty="0" smtClean="0"/>
              <a:t>, </a:t>
            </a:r>
            <a:r>
              <a:rPr lang="ru-RU" sz="3200" dirty="0" err="1" smtClean="0"/>
              <a:t>хто</a:t>
            </a:r>
            <a:r>
              <a:rPr lang="ru-RU" sz="3200" dirty="0" smtClean="0"/>
              <a:t> </a:t>
            </a:r>
            <a:r>
              <a:rPr lang="ru-RU" sz="3200" dirty="0" err="1" smtClean="0"/>
              <a:t>скаче</a:t>
            </a:r>
            <a:r>
              <a:rPr lang="ru-RU" sz="3200" dirty="0" smtClean="0"/>
              <a:t>, </a:t>
            </a:r>
            <a:r>
              <a:rPr lang="ru-RU" sz="3200" dirty="0" err="1" smtClean="0"/>
              <a:t>хто</a:t>
            </a:r>
            <a:r>
              <a:rPr lang="ru-RU" sz="3200" dirty="0" smtClean="0"/>
              <a:t> плаче</a:t>
            </a:r>
            <a:endParaRPr lang="ru-RU" sz="3200" dirty="0"/>
          </a:p>
        </p:txBody>
      </p:sp>
      <p:pic>
        <p:nvPicPr>
          <p:cNvPr id="19459" name="Picture 3" descr="C:\Documents and Settings\Admin\Рабочий стол\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9988" y="2492896"/>
            <a:ext cx="5170590" cy="4176464"/>
          </a:xfrm>
          <a:prstGeom prst="rect">
            <a:avLst/>
          </a:prstGeom>
          <a:noFill/>
        </p:spPr>
      </p:pic>
      <p:pic>
        <p:nvPicPr>
          <p:cNvPr id="19460" name="Picture 4" descr="C:\Documents and Settings\Admin\Рабочий стол\25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1" y="1556792"/>
            <a:ext cx="4608512" cy="33123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Хай сам я узнаю, </a:t>
            </a:r>
            <a:r>
              <a:rPr lang="ru-RU" sz="3200" dirty="0" err="1" smtClean="0"/>
              <a:t>хто</a:t>
            </a:r>
            <a:r>
              <a:rPr lang="ru-RU" sz="3200" dirty="0" smtClean="0"/>
              <a:t>  як </a:t>
            </a:r>
            <a:r>
              <a:rPr lang="ru-RU" sz="3200" dirty="0" err="1" smtClean="0"/>
              <a:t>міркує</a:t>
            </a:r>
            <a:r>
              <a:rPr lang="ru-RU" sz="3200" dirty="0" smtClean="0"/>
              <a:t>,</a:t>
            </a:r>
            <a:br>
              <a:rPr lang="ru-RU" sz="3200" dirty="0" smtClean="0"/>
            </a:br>
            <a:r>
              <a:rPr lang="ru-RU" sz="3200" dirty="0" err="1" smtClean="0"/>
              <a:t>Хто</a:t>
            </a:r>
            <a:r>
              <a:rPr lang="ru-RU" sz="3200" dirty="0" smtClean="0"/>
              <a:t> </a:t>
            </a:r>
            <a:r>
              <a:rPr lang="ru-RU" sz="3200" dirty="0" err="1" smtClean="0"/>
              <a:t>діло</a:t>
            </a:r>
            <a:r>
              <a:rPr lang="ru-RU" sz="3200" dirty="0" smtClean="0"/>
              <a:t> </a:t>
            </a:r>
            <a:r>
              <a:rPr lang="ru-RU" sz="3200" dirty="0" err="1" smtClean="0"/>
              <a:t>робить</a:t>
            </a:r>
            <a:r>
              <a:rPr lang="ru-RU" sz="3200" dirty="0" smtClean="0"/>
              <a:t>, а </a:t>
            </a:r>
            <a:r>
              <a:rPr lang="ru-RU" sz="3200" dirty="0" err="1" smtClean="0"/>
              <a:t>хто</a:t>
            </a:r>
            <a:r>
              <a:rPr lang="ru-RU" sz="3200" dirty="0" smtClean="0"/>
              <a:t> </a:t>
            </a:r>
            <a:r>
              <a:rPr lang="ru-RU" sz="3200" dirty="0" err="1" smtClean="0"/>
              <a:t>байдикує</a:t>
            </a:r>
            <a:endParaRPr lang="ru-RU" sz="3200" dirty="0"/>
          </a:p>
        </p:txBody>
      </p:sp>
      <p:pic>
        <p:nvPicPr>
          <p:cNvPr id="20482" name="Picture 2" descr="C:\Documents and Settings\Admin\Рабочий стол\2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12776"/>
            <a:ext cx="8554170" cy="51125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err="1" smtClean="0"/>
              <a:t>Хто</a:t>
            </a:r>
            <a:r>
              <a:rPr lang="ru-RU" sz="2800" dirty="0" smtClean="0"/>
              <a:t> на роботу </a:t>
            </a:r>
            <a:r>
              <a:rPr lang="ru-RU" sz="2800" dirty="0" err="1" smtClean="0"/>
              <a:t>йде</a:t>
            </a:r>
            <a:r>
              <a:rPr lang="ru-RU" sz="2800" dirty="0" smtClean="0"/>
              <a:t> не </a:t>
            </a:r>
            <a:r>
              <a:rPr lang="ru-RU" sz="2800" dirty="0" err="1" smtClean="0"/>
              <a:t>снідавши</a:t>
            </a:r>
            <a:r>
              <a:rPr lang="ru-RU" sz="2800" dirty="0" smtClean="0"/>
              <a:t>,</a:t>
            </a:r>
            <a:br>
              <a:rPr lang="ru-RU" sz="2800" dirty="0" smtClean="0"/>
            </a:br>
            <a:r>
              <a:rPr lang="ru-RU" sz="2800" dirty="0" err="1" smtClean="0"/>
              <a:t>Хто</a:t>
            </a:r>
            <a:r>
              <a:rPr lang="ru-RU" sz="2800" dirty="0" smtClean="0"/>
              <a:t> спать </a:t>
            </a:r>
            <a:r>
              <a:rPr lang="ru-RU" sz="2800" dirty="0" err="1" smtClean="0"/>
              <a:t>лягає</a:t>
            </a:r>
            <a:r>
              <a:rPr lang="ru-RU" sz="2800" dirty="0" smtClean="0"/>
              <a:t> не </a:t>
            </a:r>
            <a:r>
              <a:rPr lang="ru-RU" sz="2800" dirty="0" err="1" smtClean="0"/>
              <a:t>обідавши</a:t>
            </a:r>
            <a:r>
              <a:rPr lang="ru-RU" sz="2800" dirty="0" smtClean="0"/>
              <a:t>,</a:t>
            </a:r>
            <a:br>
              <a:rPr lang="ru-RU" sz="2800" dirty="0" smtClean="0"/>
            </a:br>
            <a:r>
              <a:rPr lang="ru-RU" sz="2800" dirty="0" smtClean="0"/>
              <a:t>Та </a:t>
            </a:r>
            <a:r>
              <a:rPr lang="ru-RU" sz="2800" dirty="0" err="1" smtClean="0"/>
              <a:t>ще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на </a:t>
            </a:r>
            <a:r>
              <a:rPr lang="ru-RU" sz="2800" dirty="0" err="1" smtClean="0"/>
              <a:t>камені</a:t>
            </a:r>
            <a:r>
              <a:rPr lang="ru-RU" sz="2800" dirty="0" smtClean="0"/>
              <a:t> голому, </a:t>
            </a:r>
            <a:r>
              <a:rPr lang="ru-RU" sz="2800" dirty="0" err="1" smtClean="0"/>
              <a:t>бо</a:t>
            </a:r>
            <a:r>
              <a:rPr lang="ru-RU" sz="2800" dirty="0" smtClean="0"/>
              <a:t> </a:t>
            </a:r>
            <a:r>
              <a:rPr lang="ru-RU" sz="2800" dirty="0" err="1" smtClean="0"/>
              <a:t>ніде</a:t>
            </a:r>
            <a:r>
              <a:rPr lang="ru-RU" sz="2800" dirty="0" smtClean="0"/>
              <a:t> </a:t>
            </a:r>
            <a:r>
              <a:rPr lang="ru-RU" sz="2800" dirty="0" err="1" smtClean="0"/>
              <a:t>прихилити</a:t>
            </a:r>
            <a:r>
              <a:rPr lang="ru-RU" sz="2800" dirty="0" smtClean="0"/>
              <a:t> голову</a:t>
            </a:r>
            <a:endParaRPr lang="ru-RU" sz="2800" dirty="0"/>
          </a:p>
        </p:txBody>
      </p:sp>
      <p:pic>
        <p:nvPicPr>
          <p:cNvPr id="2050" name="Picture 2" descr="C:\Documents and Settings\Admin\Рабочий стол\3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597849"/>
            <a:ext cx="6696744" cy="50160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/>
              <a:t>Поштові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листівки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видами </a:t>
            </a:r>
            <a:r>
              <a:rPr lang="ru-RU" sz="2800" dirty="0" err="1" smtClean="0"/>
              <a:t>міст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err="1" smtClean="0"/>
              <a:t>Купує</a:t>
            </a:r>
            <a:r>
              <a:rPr lang="ru-RU" sz="2800" dirty="0" smtClean="0"/>
              <a:t> в </a:t>
            </a:r>
            <a:r>
              <a:rPr lang="ru-RU" sz="2800" dirty="0" err="1" smtClean="0"/>
              <a:t>Італії</a:t>
            </a:r>
            <a:r>
              <a:rPr lang="ru-RU" sz="2800" dirty="0" smtClean="0"/>
              <a:t> </a:t>
            </a:r>
            <a:r>
              <a:rPr lang="ru-RU" sz="2800" dirty="0" err="1" smtClean="0"/>
              <a:t>кожен</a:t>
            </a:r>
            <a:r>
              <a:rPr lang="ru-RU" sz="2800" dirty="0" smtClean="0"/>
              <a:t> турист</a:t>
            </a:r>
            <a:endParaRPr lang="ru-RU" sz="2800" dirty="0"/>
          </a:p>
        </p:txBody>
      </p:sp>
      <p:pic>
        <p:nvPicPr>
          <p:cNvPr id="3074" name="Picture 2" descr="C:\Documents and Settings\Admin\Рабочий стол\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850624"/>
            <a:ext cx="4536052" cy="3018536"/>
          </a:xfrm>
          <a:prstGeom prst="rect">
            <a:avLst/>
          </a:prstGeom>
          <a:noFill/>
        </p:spPr>
      </p:pic>
      <p:pic>
        <p:nvPicPr>
          <p:cNvPr id="5" name="Picture 2" descr="C:\Documents and Settings\Admin\Рабочий стол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389472"/>
            <a:ext cx="7488832" cy="3401880"/>
          </a:xfrm>
          <a:prstGeom prst="rect">
            <a:avLst/>
          </a:prstGeom>
          <a:noFill/>
        </p:spPr>
      </p:pic>
      <p:pic>
        <p:nvPicPr>
          <p:cNvPr id="3075" name="Picture 3" descr="C:\Documents and Settings\Admin\Рабочий стол\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87956" y="3429000"/>
            <a:ext cx="4704524" cy="2952328"/>
          </a:xfrm>
          <a:prstGeom prst="rect">
            <a:avLst/>
          </a:prstGeom>
          <a:noFill/>
        </p:spPr>
      </p:pic>
      <p:pic>
        <p:nvPicPr>
          <p:cNvPr id="3076" name="Picture 4" descr="C:\Documents and Settings\Admin\Рабочий стол\1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7929" y="3716240"/>
            <a:ext cx="3792024" cy="2953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err="1" smtClean="0"/>
              <a:t>Погляньте</a:t>
            </a:r>
            <a:r>
              <a:rPr lang="ru-RU" sz="3600" dirty="0" smtClean="0"/>
              <a:t> </a:t>
            </a:r>
            <a:r>
              <a:rPr lang="ru-RU" sz="3600" dirty="0" err="1" smtClean="0"/>
              <a:t>і</a:t>
            </a:r>
            <a:r>
              <a:rPr lang="ru-RU" sz="3600" dirty="0" smtClean="0"/>
              <a:t> </a:t>
            </a:r>
            <a:r>
              <a:rPr lang="ru-RU" sz="3600" dirty="0" err="1" smtClean="0"/>
              <a:t>ви</a:t>
            </a:r>
            <a:r>
              <a:rPr lang="ru-RU" sz="3600" dirty="0" smtClean="0"/>
              <a:t> на картинки, </a:t>
            </a:r>
            <a:r>
              <a:rPr lang="ru-RU" sz="3600" dirty="0" err="1" smtClean="0"/>
              <a:t>синьйори</a:t>
            </a:r>
            <a:r>
              <a:rPr lang="ru-RU" sz="3600" dirty="0" smtClean="0"/>
              <a:t>:</a:t>
            </a:r>
            <a:br>
              <a:rPr lang="ru-RU" sz="3600" dirty="0" smtClean="0"/>
            </a:br>
            <a:r>
              <a:rPr lang="ru-RU" sz="3600" dirty="0" smtClean="0"/>
              <a:t>Картинки - </a:t>
            </a:r>
            <a:r>
              <a:rPr lang="ru-RU" sz="3600" dirty="0" err="1" smtClean="0"/>
              <a:t>веселі</a:t>
            </a:r>
            <a:endParaRPr lang="ru-RU" sz="3600" dirty="0"/>
          </a:p>
        </p:txBody>
      </p:sp>
      <p:pic>
        <p:nvPicPr>
          <p:cNvPr id="18434" name="Picture 2" descr="C:\Documents and Settings\Admin\Рабочий стол\2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12775"/>
            <a:ext cx="5173538" cy="3868643"/>
          </a:xfrm>
          <a:prstGeom prst="rect">
            <a:avLst/>
          </a:prstGeom>
          <a:noFill/>
        </p:spPr>
      </p:pic>
      <p:pic>
        <p:nvPicPr>
          <p:cNvPr id="18435" name="Picture 3" descr="C:\Documents and Settings\Admin\Рабочий стол\2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00612" y="3068960"/>
            <a:ext cx="4863876" cy="34563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Життя</a:t>
            </a:r>
            <a:r>
              <a:rPr lang="ru-RU" dirty="0" smtClean="0"/>
              <a:t> – </a:t>
            </a:r>
            <a:r>
              <a:rPr lang="ru-RU" dirty="0" err="1" smtClean="0"/>
              <a:t>суворе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                </a:t>
            </a:r>
            <a:r>
              <a:rPr lang="ru-RU" sz="2800" dirty="0" smtClean="0"/>
              <a:t>Переклад М. Лукаша</a:t>
            </a:r>
            <a:endParaRPr lang="ru-RU" dirty="0"/>
          </a:p>
        </p:txBody>
      </p:sp>
      <p:pic>
        <p:nvPicPr>
          <p:cNvPr id="1028" name="Picture 4" descr="C:\Documents and Settings\Admin\Рабочий стол\3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497576"/>
            <a:ext cx="7652153" cy="5027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Ось Рим- </a:t>
            </a:r>
            <a:r>
              <a:rPr lang="ru-RU" dirty="0" err="1" smtClean="0"/>
              <a:t>Колізей</a:t>
            </a:r>
            <a:endParaRPr lang="ru-RU" dirty="0"/>
          </a:p>
        </p:txBody>
      </p:sp>
      <p:pic>
        <p:nvPicPr>
          <p:cNvPr id="4099" name="Picture 3" descr="C:\Documents and Settings\Admin\Рабочий стол\колизей 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27796"/>
            <a:ext cx="7992888" cy="50060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Капітолій</a:t>
            </a:r>
            <a:endParaRPr lang="ru-RU" dirty="0"/>
          </a:p>
        </p:txBody>
      </p:sp>
      <p:pic>
        <p:nvPicPr>
          <p:cNvPr id="5122" name="Picture 2" descr="C:\Documents and Settings\Admin\Рабочий стол\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419362"/>
            <a:ext cx="7920880" cy="52709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і</a:t>
            </a:r>
            <a:r>
              <a:rPr lang="ru-RU" smtClean="0"/>
              <a:t>  </a:t>
            </a:r>
            <a:r>
              <a:rPr lang="ru-RU" smtClean="0"/>
              <a:t>Форум</a:t>
            </a:r>
            <a:endParaRPr lang="ru-RU" dirty="0"/>
          </a:p>
        </p:txBody>
      </p:sp>
      <p:pic>
        <p:nvPicPr>
          <p:cNvPr id="6146" name="Picture 2" descr="C:\Documents and Settings\Admin\Рабочий стол\форум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037" y="980729"/>
            <a:ext cx="5254213" cy="3444428"/>
          </a:xfrm>
          <a:prstGeom prst="rect">
            <a:avLst/>
          </a:prstGeom>
          <a:noFill/>
        </p:spPr>
      </p:pic>
      <p:pic>
        <p:nvPicPr>
          <p:cNvPr id="6147" name="Picture 3" descr="C:\Documents and Settings\Admin\Рабочий стол\форум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3092961"/>
            <a:ext cx="5040561" cy="33603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Мілан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славетним</a:t>
            </a:r>
            <a:r>
              <a:rPr lang="ru-RU" dirty="0" smtClean="0"/>
              <a:t> </a:t>
            </a:r>
            <a:r>
              <a:rPr lang="ru-RU" dirty="0" err="1" smtClean="0"/>
              <a:t>готичним</a:t>
            </a:r>
            <a:r>
              <a:rPr lang="ru-RU" dirty="0" smtClean="0"/>
              <a:t> собором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Кафедральний</a:t>
            </a:r>
            <a:r>
              <a:rPr lang="ru-RU" dirty="0" smtClean="0"/>
              <a:t> собор у </a:t>
            </a:r>
            <a:r>
              <a:rPr lang="ru-RU" dirty="0" err="1" smtClean="0"/>
              <a:t>Мілані</a:t>
            </a:r>
            <a:endParaRPr lang="ru-RU" dirty="0"/>
          </a:p>
        </p:txBody>
      </p:sp>
      <p:pic>
        <p:nvPicPr>
          <p:cNvPr id="7171" name="Picture 3" descr="C:\Documents and Settings\Admin\Рабочий стол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475225"/>
            <a:ext cx="4880745" cy="3802790"/>
          </a:xfrm>
          <a:prstGeom prst="rect">
            <a:avLst/>
          </a:prstGeom>
          <a:noFill/>
        </p:spPr>
      </p:pic>
      <p:pic>
        <p:nvPicPr>
          <p:cNvPr id="7172" name="Picture 4" descr="C:\Documents and Settings\Admin\Рабочий стол\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0324" y="3573016"/>
            <a:ext cx="3592462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Ось </a:t>
            </a:r>
            <a:r>
              <a:rPr lang="ru-RU" dirty="0" err="1" smtClean="0"/>
              <a:t>Піза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r>
              <a:rPr lang="ru-RU" dirty="0" smtClean="0"/>
              <a:t> </a:t>
            </a:r>
            <a:r>
              <a:rPr lang="ru-RU" dirty="0" err="1" smtClean="0"/>
              <a:t>похилою</a:t>
            </a:r>
            <a:r>
              <a:rPr lang="ru-RU" dirty="0" smtClean="0"/>
              <a:t> вежею</a:t>
            </a:r>
            <a:endParaRPr lang="ru-RU" dirty="0"/>
          </a:p>
        </p:txBody>
      </p:sp>
      <p:pic>
        <p:nvPicPr>
          <p:cNvPr id="8195" name="Picture 3" descr="C:\Documents and Settings\Admin\Рабочий стол\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1750947"/>
            <a:ext cx="4176464" cy="4815020"/>
          </a:xfrm>
          <a:prstGeom prst="rect">
            <a:avLst/>
          </a:prstGeom>
          <a:noFill/>
        </p:spPr>
      </p:pic>
      <p:pic>
        <p:nvPicPr>
          <p:cNvPr id="8196" name="Picture 4" descr="C:\Documents and Settings\Admin\Рабочий стол\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430778"/>
            <a:ext cx="4248472" cy="47345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Венеція</a:t>
            </a:r>
            <a:r>
              <a:rPr lang="ru-RU" dirty="0" smtClean="0"/>
              <a:t> – краля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каналів</a:t>
            </a:r>
            <a:r>
              <a:rPr lang="ru-RU" dirty="0" smtClean="0"/>
              <a:t> мережею</a:t>
            </a:r>
            <a:endParaRPr lang="ru-RU" dirty="0"/>
          </a:p>
        </p:txBody>
      </p:sp>
      <p:pic>
        <p:nvPicPr>
          <p:cNvPr id="9219" name="Picture 3" descr="C:\Documents and Settings\Admin\Рабочий стол\1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334" y="1157556"/>
            <a:ext cx="5226529" cy="3927628"/>
          </a:xfrm>
          <a:prstGeom prst="rect">
            <a:avLst/>
          </a:prstGeom>
          <a:noFill/>
        </p:spPr>
      </p:pic>
      <p:pic>
        <p:nvPicPr>
          <p:cNvPr id="9220" name="Picture 4" descr="C:\Documents and Settings\Admin\Рабочий стол\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6363" y="3356992"/>
            <a:ext cx="4649777" cy="3501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Ось Генуя – гавань, </a:t>
            </a:r>
            <a:r>
              <a:rPr lang="ru-RU" dirty="0" err="1" smtClean="0"/>
              <a:t>палаци</a:t>
            </a:r>
            <a:r>
              <a:rPr lang="ru-RU" dirty="0" smtClean="0"/>
              <a:t> </a:t>
            </a:r>
            <a:r>
              <a:rPr lang="ru-RU" dirty="0" err="1" smtClean="0"/>
              <a:t>блискучі</a:t>
            </a:r>
            <a:endParaRPr lang="ru-RU" dirty="0"/>
          </a:p>
        </p:txBody>
      </p:sp>
      <p:pic>
        <p:nvPicPr>
          <p:cNvPr id="10243" name="Picture 3" descr="C:\Documents and Settings\Admin\Рабочий стол\1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265" y="1108874"/>
            <a:ext cx="5205735" cy="3904301"/>
          </a:xfrm>
          <a:prstGeom prst="rect">
            <a:avLst/>
          </a:prstGeom>
          <a:noFill/>
        </p:spPr>
      </p:pic>
      <p:pic>
        <p:nvPicPr>
          <p:cNvPr id="10244" name="Picture 4" descr="C:\Documents and Settings\Admin\Рабочий стол\1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8919" y="3356992"/>
            <a:ext cx="5251512" cy="3501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65</TotalTime>
  <Words>124</Words>
  <Application>Microsoft Office PowerPoint</Application>
  <PresentationFormat>Экран (4:3)</PresentationFormat>
  <Paragraphs>22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ДЖАННІ  РОДАРІ. «ЛИСТІВКИ  З ВИДАМИ  МІСТ»</vt:lpstr>
      <vt:lpstr>Поштові листівки з видами міст Купує в Італії кожен турист</vt:lpstr>
      <vt:lpstr>Ось Рим- Колізей</vt:lpstr>
      <vt:lpstr>Капітолій</vt:lpstr>
      <vt:lpstr>і  Форум</vt:lpstr>
      <vt:lpstr>Мілан із славетним готичним собором</vt:lpstr>
      <vt:lpstr>Ось Піза з своєю похилою вежею</vt:lpstr>
      <vt:lpstr>Венеція – краля з каналів мережею</vt:lpstr>
      <vt:lpstr>Ось Генуя – гавань, палаци блискучі</vt:lpstr>
      <vt:lpstr>Неаполь – затока, Везувій димучий</vt:lpstr>
      <vt:lpstr>Чудово! Прекрасно! Розкішнії види!</vt:lpstr>
      <vt:lpstr>А глянь на картинки – чи так воно вийде?</vt:lpstr>
      <vt:lpstr>Чи справді в Венеції тільки й роботи Гондоли ганять і співать без турботи?</vt:lpstr>
      <vt:lpstr>Чи справді безжурні  неаполітанці І тільки і знають, що гулі і танці?</vt:lpstr>
      <vt:lpstr>Не вірю я чужим речам,  А вірю я своїм очам.</vt:lpstr>
      <vt:lpstr>Дозвольте, синьйори, самому розглянуться На всі ті міста – у натурі, без глянцю.</vt:lpstr>
      <vt:lpstr>Хай сам подивлюся, хай сам я побачу,  Кому як живеться, хто скаче, хто плаче</vt:lpstr>
      <vt:lpstr>Хай сам я узнаю, хто  як міркує, Хто діло робить, а хто байдикує</vt:lpstr>
      <vt:lpstr>Хто на роботу йде не снідавши, Хто спать лягає не обідавши, Та ще й на камені голому, бо ніде прихилити голову</vt:lpstr>
      <vt:lpstr>Погляньте і ви на картинки, синьйори: Картинки - веселі</vt:lpstr>
      <vt:lpstr>Життя – суворе                                            Переклад М. Лукаша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ДЖАННІ  РОДАРІ «ЛИСТІВКИ  З ВИДАМИ  МІСТ»</dc:title>
  <dc:creator>Admin</dc:creator>
  <cp:lastModifiedBy>Admin</cp:lastModifiedBy>
  <cp:revision>10</cp:revision>
  <dcterms:created xsi:type="dcterms:W3CDTF">2015-04-08T15:15:57Z</dcterms:created>
  <dcterms:modified xsi:type="dcterms:W3CDTF">2015-04-08T21:40:44Z</dcterms:modified>
</cp:coreProperties>
</file>