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3 Resim" descr="BulletinBoard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8101042" cy="2000263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My school things</a:t>
            </a:r>
            <a:endParaRPr lang="ru-RU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3 Resim" descr="BulletinBoard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english-world-1-unit-2-school-things-2-638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918" y="642918"/>
            <a:ext cx="60283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3 Resim" descr="BulletinBoard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PAINTS </a:t>
            </a:r>
            <a:endParaRPr lang="ru-RU" sz="5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pennello-tavolozza2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355"/>
          <a:stretch>
            <a:fillRect/>
          </a:stretch>
        </p:blipFill>
        <p:spPr>
          <a:xfrm>
            <a:off x="2428860" y="571480"/>
            <a:ext cx="557417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3 Resim" descr="BulletinBoard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85860"/>
            <a:ext cx="6115064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A PENCIL</a:t>
            </a:r>
            <a:endParaRPr lang="ru-RU" sz="5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school-supplies-pictures-school_supplies_pencil_cartoon_character_waving_0521-1001-2611-1123_SMU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929190" y="857232"/>
            <a:ext cx="3080404" cy="38505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3 Resim" descr="BulletinBoard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1357298"/>
            <a:ext cx="4900618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A PEN</a:t>
            </a:r>
            <a:endParaRPr lang="ru-RU" sz="5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ruchka-subl-sinjaja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EFDF8"/>
              </a:clrFrom>
              <a:clrTo>
                <a:srgbClr val="FEFD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100" y="428604"/>
            <a:ext cx="3857652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Resim" descr="BulletinBoard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786842" cy="1428760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Прочитай </a:t>
            </a:r>
            <a:r>
              <a:rPr lang="uk-UA" sz="5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і склади речення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pPr>
              <a:buNone/>
            </a:pP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				</a:t>
            </a:r>
            <a:r>
              <a:rPr lang="uk-UA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It</a:t>
            </a:r>
            <a:r>
              <a:rPr lang="uk-UA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uk-UA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is</a:t>
            </a:r>
            <a:r>
              <a:rPr lang="uk-UA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a </a:t>
            </a: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book </a:t>
            </a:r>
            <a:endParaRPr lang="ru-RU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It is a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……..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>
              <a:buNone/>
            </a:pP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 </a:t>
            </a:r>
            <a:r>
              <a:rPr lang="uk-UA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pen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, a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ruler</a:t>
            </a:r>
            <a:r>
              <a:rPr lang="uk-UA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, a </a:t>
            </a:r>
            <a:r>
              <a:rPr lang="uk-UA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bag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,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pencil</a:t>
            </a:r>
            <a:endPara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3 Resim" descr="BulletinBoard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929066"/>
            <a:ext cx="8229600" cy="1357322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A</a:t>
            </a:r>
            <a:r>
              <a:rPr lang="uk-UA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PENCIL – CASE</a:t>
            </a:r>
            <a:endParaRPr lang="ru-RU" sz="5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116-how-to-draw-pencil-case-for-kids.gif"/>
          <p:cNvPicPr>
            <a:picLocks noGrp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424"/>
          <a:stretch>
            <a:fillRect/>
          </a:stretch>
        </p:blipFill>
        <p:spPr>
          <a:xfrm>
            <a:off x="1357290" y="214290"/>
            <a:ext cx="6454632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3 Resim" descr="BulletinBoard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929066"/>
            <a:ext cx="8229600" cy="1285884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2060"/>
                </a:solidFill>
                <a:latin typeface="Cooper Black" pitchFamily="18" charset="0"/>
              </a:rPr>
              <a:t>AN EXERCISE – BOOK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4928382-Cartoon-exercise-book-vector-illustration--Stock-Vector-school.jpg"/>
          <p:cNvPicPr>
            <a:picLocks noGrp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3174" y="571480"/>
            <a:ext cx="4338654" cy="33289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3 Resim" descr="BulletinBoard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5614998" cy="2214578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7030A0"/>
                </a:solidFill>
                <a:latin typeface="Cooper Black" pitchFamily="18" charset="0"/>
              </a:rPr>
              <a:t>A TEXTBOOK</a:t>
            </a:r>
            <a:endParaRPr lang="ru-RU" sz="54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10163230-Book-cartoon-pointing-with-his-finger-Stock-Vector-teacher.jpg"/>
          <p:cNvPicPr>
            <a:picLocks noGrp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286380" y="714356"/>
            <a:ext cx="3407664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3 Resim" descr="BulletinBoard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5614998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A DESK</a:t>
            </a:r>
            <a:endParaRPr lang="ru-RU" sz="5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Cartoon_Teacher_desk.gif"/>
          <p:cNvPicPr>
            <a:picLocks noGrp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1714488"/>
            <a:ext cx="4143404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3 Resim" descr="BulletinBoard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1857364"/>
            <a:ext cx="500066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AN ALBUM</a:t>
            </a:r>
            <a:endParaRPr lang="ru-RU" sz="5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Содержимое 7" descr="de5876f490369d0c99f2e17533f5fbbe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357166"/>
            <a:ext cx="3929090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3 Resim" descr="BulletinBoard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500174"/>
            <a:ext cx="5329246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A BAG</a:t>
            </a:r>
            <a:endParaRPr lang="ru-RU" sz="5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di85KXkdT.jpeg"/>
          <p:cNvPicPr>
            <a:picLocks noGrp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28" y="642918"/>
            <a:ext cx="3357586" cy="39544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3 Resim" descr="BulletinBoard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5972188" cy="1857388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A RULER</a:t>
            </a:r>
            <a:endParaRPr lang="ru-RU" sz="5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green-cartoon-ruler.pn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5008" y="714356"/>
            <a:ext cx="1857388" cy="41687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3 Resim" descr="BulletinBoard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357298"/>
            <a:ext cx="5757874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Black" pitchFamily="18" charset="0"/>
              </a:rPr>
              <a:t>A BRUSH</a:t>
            </a:r>
            <a:endParaRPr lang="ru-RU" sz="5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disegno-di-pennelli-scuola-colorato-600x600.jpg"/>
          <p:cNvPicPr>
            <a:picLocks noGrp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6314" y="785794"/>
            <a:ext cx="4143404" cy="43116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32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My school things</vt:lpstr>
      <vt:lpstr>A PENCIL – CASE</vt:lpstr>
      <vt:lpstr>AN EXERCISE – BOOK</vt:lpstr>
      <vt:lpstr>A TEXTBOOK</vt:lpstr>
      <vt:lpstr>A DESK</vt:lpstr>
      <vt:lpstr>AN ALBUM</vt:lpstr>
      <vt:lpstr>A BAG</vt:lpstr>
      <vt:lpstr>A RULER</vt:lpstr>
      <vt:lpstr>A BRUSH</vt:lpstr>
      <vt:lpstr>Слайд 10</vt:lpstr>
      <vt:lpstr>PAINTS </vt:lpstr>
      <vt:lpstr>A PENCIL</vt:lpstr>
      <vt:lpstr>A PEN</vt:lpstr>
      <vt:lpstr>Прочитай і склади речення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school things</dc:title>
  <dc:creator>Admin</dc:creator>
  <cp:lastModifiedBy>Admin</cp:lastModifiedBy>
  <cp:revision>5</cp:revision>
  <dcterms:created xsi:type="dcterms:W3CDTF">2016-04-24T18:31:12Z</dcterms:created>
  <dcterms:modified xsi:type="dcterms:W3CDTF">2016-04-24T19:32:03Z</dcterms:modified>
</cp:coreProperties>
</file>