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5" r:id="rId7"/>
    <p:sldId id="266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41F"/>
    <a:srgbClr val="CDF244"/>
    <a:srgbClr val="307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13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99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46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8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4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9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26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78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69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24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851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B602-C187-46B0-A56A-DE3E61BCE5F9}" type="datetimeFigureOut">
              <a:rPr lang="uk-UA" smtClean="0"/>
              <a:t>10.03.2017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3C5D-E18D-4738-A612-58B3F9852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38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492" y="980728"/>
            <a:ext cx="8435558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Аплікація</a:t>
            </a:r>
            <a:r>
              <a:rPr lang="ru-RU" sz="54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 </a:t>
            </a:r>
            <a:r>
              <a:rPr lang="ru-RU" sz="54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фетру.</a:t>
            </a:r>
          </a:p>
          <a:p>
            <a:pPr algn="ctr"/>
            <a:r>
              <a:rPr lang="ru-RU" sz="72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7200" b="1" dirty="0" err="1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Незвичні</a:t>
            </a:r>
            <a:r>
              <a:rPr lang="ru-RU" sz="72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«г</a:t>
            </a:r>
            <a:r>
              <a:rPr lang="ru-RU" sz="72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ост</a:t>
            </a:r>
            <a:r>
              <a:rPr lang="uk-UA" sz="72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і»</a:t>
            </a:r>
          </a:p>
          <a:p>
            <a:pPr algn="ctr"/>
            <a:r>
              <a:rPr lang="uk-UA" sz="72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уроці</a:t>
            </a:r>
            <a:r>
              <a:rPr lang="ru-RU" sz="72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».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 </a:t>
            </a:r>
            <a:r>
              <a:rPr lang="ru-RU" sz="3600" b="1" cap="none" spc="0" dirty="0" err="1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</a:t>
            </a:r>
            <a:r>
              <a:rPr lang="ru-RU" sz="36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3600" b="1" cap="none" spc="0" dirty="0" err="1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трудове</a:t>
            </a:r>
            <a:r>
              <a:rPr lang="ru-RU" sz="36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навчання</a:t>
            </a:r>
            <a:r>
              <a:rPr lang="ru-RU" sz="36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905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4978" y="5019497"/>
            <a:ext cx="48245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Олександра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Мартин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cap="none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Івано-Франківськ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2017 р.</a:t>
            </a:r>
            <a:endParaRPr lang="ru-RU" sz="2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0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1191" y="260648"/>
            <a:ext cx="4186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7" y="990030"/>
            <a:ext cx="3600971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63" y="967612"/>
            <a:ext cx="4214117" cy="2892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9" y="4022041"/>
            <a:ext cx="3444856" cy="2407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83" y="4014401"/>
            <a:ext cx="3132064" cy="24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15778"/>
            <a:ext cx="835292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Фетр - 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універсальний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матеріал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для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творчості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 З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нього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створювати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багато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різних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виробів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uk-UA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дуже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м'який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приємний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дотик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Його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краЇ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не треба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обробляти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додатково</a:t>
            </a: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вони 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тримають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форму і не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обсипаються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Його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пришиВати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як тканину,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або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приклеювати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як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папір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ще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одним плюсом фетру є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його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багата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кольорова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гама. Фетр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може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бути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однотонним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або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може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мати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легкий </a:t>
            </a:r>
            <a:r>
              <a:rPr lang="ru-RU" sz="1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малюнок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1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04" y="4413273"/>
            <a:ext cx="2129048" cy="2129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53" y="4413273"/>
            <a:ext cx="2129048" cy="2129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70" y="1932394"/>
            <a:ext cx="2055194" cy="2055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37" y="1890165"/>
            <a:ext cx="2042891" cy="20428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2395"/>
            <a:ext cx="2470469" cy="279275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2509977" cy="2681273"/>
          </a:xfrm>
        </p:spPr>
      </p:pic>
    </p:spTree>
    <p:extLst>
      <p:ext uri="{BB962C8B-B14F-4D97-AF65-F5344CB8AC3E}">
        <p14:creationId xmlns:p14="http://schemas.microsoft.com/office/powerpoint/2010/main" val="18999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71" y="4214985"/>
            <a:ext cx="2778349" cy="2035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84037"/>
            <a:ext cx="2880320" cy="1926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2848"/>
            <a:ext cx="2249661" cy="1836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1" y="4211624"/>
            <a:ext cx="3020609" cy="2072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66" y="4149080"/>
            <a:ext cx="1569447" cy="2197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87" y="2050450"/>
            <a:ext cx="1419204" cy="1836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6409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Фетр –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неткана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річ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отримується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шляхом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виробничого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валяння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вовни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Існує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кілька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видів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цього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матеріалу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фетр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чистої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вовни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напіввовняний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фетр,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акриловий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фетр.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Також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фетр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розрізняють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за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товщиною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тонкий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підійде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дрібних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деталей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виробів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товстий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ідеальний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великих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елементів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іграшок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в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якості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9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23" y="2996952"/>
            <a:ext cx="3852428" cy="2889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3783423" cy="29748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861" y="404664"/>
            <a:ext cx="82812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Аплікація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фетру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своїми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руками.</a:t>
            </a:r>
          </a:p>
          <a:p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Інструкція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створенню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виробів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Підготовка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інструментів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Фетр;</a:t>
            </a:r>
          </a:p>
          <a:p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Ножиці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звичайні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фігурні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);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Маркер (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зникаючий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або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такий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змивається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),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голка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нитки (для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зшивання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для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вишивання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візерунків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), клей,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наповнювач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(синтепон,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холлофайбер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губка),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декоративні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елементи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4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75" y="1556792"/>
            <a:ext cx="3515712" cy="2359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849" y="1835983"/>
            <a:ext cx="2066017" cy="1507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4" y="4077072"/>
            <a:ext cx="1899536" cy="2235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19" y="4077072"/>
            <a:ext cx="3067881" cy="1926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54448"/>
            <a:ext cx="2434288" cy="2270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27797"/>
            <a:ext cx="2434288" cy="23852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3034" y="116632"/>
            <a:ext cx="86314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інструменти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матеріали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готові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цупкому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папері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створюємо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ескіз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майбутнього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виробу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майбутні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деталі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іграшки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Потім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,за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допомогою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маркера, 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деталі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переносяться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фетр.</a:t>
            </a:r>
          </a:p>
          <a:p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Всі елементи іграшки вирізаються.</a:t>
            </a:r>
            <a:endParaRPr lang="uk-U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8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08" y="1972476"/>
            <a:ext cx="2196739" cy="2049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7" y="2097815"/>
            <a:ext cx="2565040" cy="1923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6" y="2104645"/>
            <a:ext cx="2740979" cy="191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5" y="4293096"/>
            <a:ext cx="2337504" cy="2109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62672"/>
            <a:ext cx="2067444" cy="2170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42" y="4209280"/>
            <a:ext cx="2102751" cy="21639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32657"/>
            <a:ext cx="87129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пошиття</a:t>
            </a:r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іграшки</a:t>
            </a:r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Збирання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іграшки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починається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Спочатку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приклеюються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очі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За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допомогою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нитки та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голки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вишиваються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деталі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майбутніх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виробів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Тоді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зшиваються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деталі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між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собою,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частини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тулуба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, та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наповнюються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синтепоном .</a:t>
            </a:r>
            <a:endParaRPr lang="uk-UA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1429" y="260648"/>
            <a:ext cx="82912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 от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які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чудові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іграшки-гості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явились </a:t>
            </a:r>
          </a:p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нашому уроці: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0284"/>
            <a:ext cx="2817932" cy="37572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42" y="1079781"/>
            <a:ext cx="2304256" cy="3072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7540"/>
            <a:ext cx="2944875" cy="34469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98" y="4365104"/>
            <a:ext cx="2503144" cy="22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13" y="1052736"/>
            <a:ext cx="2630324" cy="27604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86199"/>
            <a:ext cx="2963220" cy="34563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68" y="4005064"/>
            <a:ext cx="2428710" cy="24750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11760" y="332655"/>
            <a:ext cx="44344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Хто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голосніше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кукур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ікне»…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6872"/>
            <a:ext cx="236009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7" y="908720"/>
            <a:ext cx="3647469" cy="2634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29" y="908721"/>
            <a:ext cx="3640447" cy="2634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61" y="3931876"/>
            <a:ext cx="1663125" cy="2344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28753"/>
            <a:ext cx="3832479" cy="23479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31840" y="260648"/>
            <a:ext cx="32642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Незвичні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гості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злітаються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1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311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Леся</dc:creator>
  <cp:lastModifiedBy>Леся</cp:lastModifiedBy>
  <cp:revision>51</cp:revision>
  <dcterms:created xsi:type="dcterms:W3CDTF">2017-02-19T10:50:42Z</dcterms:created>
  <dcterms:modified xsi:type="dcterms:W3CDTF">2017-03-10T22:08:00Z</dcterms:modified>
</cp:coreProperties>
</file>