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mp3" ContentType="audio/unknown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75" r:id="rId5"/>
    <p:sldId id="261" r:id="rId6"/>
    <p:sldId id="276" r:id="rId7"/>
    <p:sldId id="262" r:id="rId8"/>
    <p:sldId id="263" r:id="rId9"/>
    <p:sldId id="264" r:id="rId10"/>
    <p:sldId id="265" r:id="rId11"/>
    <p:sldId id="266" r:id="rId12"/>
    <p:sldId id="271" r:id="rId13"/>
    <p:sldId id="273" r:id="rId14"/>
    <p:sldId id="274" r:id="rId15"/>
    <p:sldId id="279" r:id="rId16"/>
    <p:sldId id="278" r:id="rId17"/>
    <p:sldId id="259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  <a:srgbClr val="008000"/>
    <a:srgbClr val="FF0000"/>
    <a:srgbClr val="6666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10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950" y="34925"/>
            <a:ext cx="8964613" cy="678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11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088" y="4225925"/>
            <a:ext cx="1657350" cy="1582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Рыжкова И.П.</a:t>
            </a: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37F12C-8586-4837-BE9B-16F458A661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52727C-AB78-4D53-976E-BBA5A7CEBB19}" type="datetimeFigureOut">
              <a:rPr lang="ru-RU"/>
              <a:pPr>
                <a:defRPr/>
              </a:pPr>
              <a:t>25.10.2016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369965-64B5-4BB7-91CE-6E695EEF84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5D7741-2A27-46F1-9625-7D971DC5F00F}" type="datetimeFigureOut">
              <a:rPr lang="ru-RU"/>
              <a:pPr>
                <a:defRPr/>
              </a:pPr>
              <a:t>25.10.2016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ECA0BE-3ADB-499B-B9C5-0372398697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Рыжкова И.П.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631B4C-4C16-4E09-A32C-C9ACA8292F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9BF515-B3BA-4479-82D3-E3976C741437}" type="datetimeFigureOut">
              <a:rPr lang="ru-RU"/>
              <a:pPr>
                <a:defRPr/>
              </a:pPr>
              <a:t>25.10.2016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D16BD1-9268-40AA-9C01-9265B0EB37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22DE99-764A-4612-B8AC-95F4AB9344D0}" type="datetimeFigureOut">
              <a:rPr lang="ru-RU"/>
              <a:pPr>
                <a:defRPr/>
              </a:pPr>
              <a:t>25.10.2016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r>
              <a:rPr lang="ru-RU"/>
              <a:t>Рыжкова И.П.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32225E-3C1C-4985-A4AB-8C9A16DD6F0F}" type="datetimeFigureOut">
              <a:rPr lang="ru-RU"/>
              <a:pPr>
                <a:defRPr/>
              </a:pPr>
              <a:t>25.10.2016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91C6F8-A775-4DE9-A5CF-A5DD2221E5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61E370-BFDD-4A07-9B72-FD17A0FF9078}" type="datetimeFigureOut">
              <a:rPr lang="ru-RU"/>
              <a:pPr>
                <a:defRPr/>
              </a:pPr>
              <a:t>25.10.2016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A92FF4-5D34-46BE-886F-E99C249CD9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DF0B5F-8286-4953-B8C9-039F8F9C4468}" type="datetimeFigureOut">
              <a:rPr lang="ru-RU"/>
              <a:pPr>
                <a:defRPr/>
              </a:pPr>
              <a:t>25.10.2016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3CFBCA-E4C3-49C4-85C3-5666562C23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D9CF66-5E74-4E85-B9AD-EE74A3F51DA7}" type="datetimeFigureOut">
              <a:rPr lang="ru-RU"/>
              <a:pPr>
                <a:defRPr/>
              </a:pPr>
              <a:t>25.10.2016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0447A6-C073-4D71-9A50-CD1FAB4D63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B76FD2-F56A-4694-892F-027AC934CAB1}" type="datetimeFigureOut">
              <a:rPr lang="ru-RU"/>
              <a:pPr>
                <a:defRPr/>
              </a:pPr>
              <a:t>25.10.2016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47CFF6-AD9D-4CD2-A341-2193540704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ru-RU"/>
              <a:t>Рыжкова И.П.</a:t>
            </a:r>
          </a:p>
        </p:txBody>
      </p:sp>
      <p:sp>
        <p:nvSpPr>
          <p:cNvPr id="8" name="Загнутый угол 7"/>
          <p:cNvSpPr/>
          <p:nvPr/>
        </p:nvSpPr>
        <p:spPr>
          <a:xfrm>
            <a:off x="611560" y="332656"/>
            <a:ext cx="7848872" cy="6120680"/>
          </a:xfrm>
          <a:prstGeom prst="foldedCorner">
            <a:avLst/>
          </a:prstGeom>
          <a:solidFill>
            <a:schemeClr val="bg1">
              <a:alpha val="93000"/>
            </a:schemeClr>
          </a:solidFill>
          <a:ln w="38100">
            <a:solidFill>
              <a:schemeClr val="tx2">
                <a:lumMod val="60000"/>
                <a:lumOff val="40000"/>
              </a:schemeClr>
            </a:solidFill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030" name="Рисунок 8"/>
          <p:cNvPicPr>
            <a:picLocks noChangeAspect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235825" y="404813"/>
            <a:ext cx="1112838" cy="106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32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1B82C13-00EF-414C-8300-C1E794CA82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pic>
        <p:nvPicPr>
          <p:cNvPr id="1035" name="Рисунок 9"/>
          <p:cNvPicPr>
            <a:picLocks noChangeAspect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827088" y="5300663"/>
            <a:ext cx="1111250" cy="1062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9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media1.mp3"/><Relationship Id="rId5" Type="http://schemas.openxmlformats.org/officeDocument/2006/relationships/image" Target="../media/image7.png"/><Relationship Id="rId4" Type="http://schemas.microsoft.com/office/2007/relationships/media" Target="../media/media1.mp3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uk.wikipedia.org/wiki/&#1057;&#1077;&#1085;&#1089;_&#1078;&#1080;&#1090;&#1090;&#1103;" TargetMode="External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4.jpeg"/><Relationship Id="rId7" Type="http://schemas.openxmlformats.org/officeDocument/2006/relationships/image" Target="../media/image9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10" Type="http://schemas.openxmlformats.org/officeDocument/2006/relationships/image" Target="../media/image20.jpeg"/><Relationship Id="rId4" Type="http://schemas.openxmlformats.org/officeDocument/2006/relationships/image" Target="../media/image15.jpeg"/><Relationship Id="rId9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37104" cy="6858000"/>
          </a:xfrm>
          <a:prstGeom prst="rect">
            <a:avLst/>
          </a:prstGeom>
        </p:spPr>
      </p:pic>
      <p:sp>
        <p:nvSpPr>
          <p:cNvPr id="13313" name="Заголовок 1"/>
          <p:cNvSpPr>
            <a:spLocks noGrp="1"/>
          </p:cNvSpPr>
          <p:nvPr>
            <p:ph type="ctrTitle"/>
          </p:nvPr>
        </p:nvSpPr>
        <p:spPr>
          <a:xfrm>
            <a:off x="755650" y="2276475"/>
            <a:ext cx="7772400" cy="1543050"/>
          </a:xfrm>
        </p:spPr>
        <p:txBody>
          <a:bodyPr/>
          <a:lstStyle/>
          <a:p>
            <a:pPr eaLnBrk="1" hangingPunct="1">
              <a:defRPr/>
            </a:pPr>
            <a:r>
              <a:rPr lang="uk-UA" sz="600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Сенс життя і моє місце в ньому</a:t>
            </a:r>
            <a:r>
              <a:rPr lang="ru-RU" sz="6000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sz="6000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ru-RU" sz="6000" dirty="0" smtClean="0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Mistral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894263" y="5013325"/>
            <a:ext cx="4249737" cy="1466850"/>
          </a:xfrm>
        </p:spPr>
        <p:txBody>
          <a:bodyPr>
            <a:normAutofit/>
          </a:bodyPr>
          <a:lstStyle/>
          <a:p>
            <a:pPr algn="r" eaLnBrk="1" hangingPunct="1">
              <a:lnSpc>
                <a:spcPct val="90000"/>
              </a:lnSpc>
              <a:defRPr/>
            </a:pPr>
            <a:r>
              <a:rPr lang="uk-UA" i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Підготувала класний керівник групи 39-к </a:t>
            </a:r>
            <a:r>
              <a:rPr lang="uk-UA" i="1" dirty="0" err="1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Шкварько</a:t>
            </a:r>
            <a:r>
              <a:rPr lang="uk-UA" i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Є.І.</a:t>
            </a:r>
            <a:endParaRPr lang="ru-RU" i="1" dirty="0" smtClean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90000"/>
              </a:lnSpc>
              <a:defRPr/>
            </a:pPr>
            <a:endParaRPr lang="ru-RU" dirty="0" smtClean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4" name="Sting – Shape of my heart (1)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3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3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3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65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150"/>
                            </p:stCondLst>
                            <p:childTnLst>
                              <p:par>
                                <p:cTn id="1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13313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2400" b="1" dirty="0" err="1" smtClean="0">
                <a:solidFill>
                  <a:srgbClr val="FF0000"/>
                </a:solidFill>
                <a:latin typeface="Georgia" pitchFamily="18" charset="0"/>
              </a:rPr>
              <a:t>Капітан</a:t>
            </a:r>
            <a:r>
              <a:rPr lang="ru-RU" sz="2400" b="1" dirty="0" smtClean="0">
                <a:solidFill>
                  <a:srgbClr val="FF0000"/>
                </a:solidFill>
                <a:latin typeface="Georgia" pitchFamily="18" charset="0"/>
              </a:rPr>
              <a:t>? </a:t>
            </a:r>
            <a:r>
              <a:rPr lang="ru-RU" sz="2400" b="1" dirty="0" err="1" smtClean="0">
                <a:solidFill>
                  <a:srgbClr val="FF0000"/>
                </a:solidFill>
                <a:latin typeface="Georgia" pitchFamily="18" charset="0"/>
              </a:rPr>
              <a:t>Рульовий</a:t>
            </a:r>
            <a:r>
              <a:rPr lang="ru-RU" sz="2400" b="1" dirty="0" smtClean="0">
                <a:solidFill>
                  <a:srgbClr val="FF0000"/>
                </a:solidFill>
                <a:latin typeface="Georgia" pitchFamily="18" charset="0"/>
              </a:rPr>
              <a:t>? </a:t>
            </a:r>
            <a:r>
              <a:rPr lang="ru-RU" sz="2400" b="1" dirty="0" err="1" smtClean="0">
                <a:solidFill>
                  <a:srgbClr val="FF0000"/>
                </a:solidFill>
                <a:latin typeface="Georgia" pitchFamily="18" charset="0"/>
              </a:rPr>
              <a:t>Пасажир</a:t>
            </a:r>
            <a:r>
              <a:rPr lang="ru-RU" sz="2400" b="1" dirty="0" smtClean="0">
                <a:solidFill>
                  <a:srgbClr val="FF0000"/>
                </a:solidFill>
                <a:latin typeface="Georgia" pitchFamily="18" charset="0"/>
              </a:rPr>
              <a:t>?</a:t>
            </a:r>
            <a:r>
              <a:rPr lang="ru-RU" sz="2400" dirty="0" smtClean="0">
                <a:solidFill>
                  <a:srgbClr val="FF0000"/>
                </a:solidFill>
                <a:latin typeface="Georgia" pitchFamily="18" charset="0"/>
              </a:rPr>
              <a:t/>
            </a:r>
            <a:br>
              <a:rPr lang="ru-RU" sz="2400" dirty="0" smtClean="0">
                <a:solidFill>
                  <a:srgbClr val="FF0000"/>
                </a:solidFill>
                <a:latin typeface="Georgia" pitchFamily="18" charset="0"/>
              </a:rPr>
            </a:br>
            <a:r>
              <a:rPr lang="ru-RU" sz="2400" dirty="0" smtClean="0">
                <a:solidFill>
                  <a:srgbClr val="FF0000"/>
                </a:solidFill>
                <a:latin typeface="Georgia" pitchFamily="18" charset="0"/>
              </a:rPr>
              <a:t>(Так. </a:t>
            </a:r>
            <a:r>
              <a:rPr lang="ru-RU" sz="2400" dirty="0" err="1" smtClean="0">
                <a:solidFill>
                  <a:srgbClr val="FF0000"/>
                </a:solidFill>
                <a:latin typeface="Georgia" pitchFamily="18" charset="0"/>
              </a:rPr>
              <a:t>Ні</a:t>
            </a:r>
            <a:r>
              <a:rPr lang="ru-RU" sz="2400" dirty="0" smtClean="0">
                <a:solidFill>
                  <a:srgbClr val="FF0000"/>
                </a:solidFill>
                <a:latin typeface="Georgia" pitchFamily="18" charset="0"/>
              </a:rPr>
              <a:t>. Не знаю).</a:t>
            </a:r>
            <a:endParaRPr lang="ru-RU" sz="2400" dirty="0" smtClean="0">
              <a:solidFill>
                <a:srgbClr val="FF0000"/>
              </a:solidFill>
            </a:endParaRPr>
          </a:p>
        </p:txBody>
      </p:sp>
      <p:sp>
        <p:nvSpPr>
          <p:cNvPr id="20482" name="Содержимое 2"/>
          <p:cNvSpPr>
            <a:spLocks noGrp="1"/>
          </p:cNvSpPr>
          <p:nvPr>
            <p:ph idx="1"/>
          </p:nvPr>
        </p:nvSpPr>
        <p:spPr>
          <a:xfrm>
            <a:off x="683568" y="980728"/>
            <a:ext cx="8229600" cy="4929188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ru-RU" sz="1600" dirty="0" smtClean="0">
                <a:latin typeface="Georgia" pitchFamily="18" charset="0"/>
              </a:rPr>
              <a:t/>
            </a:r>
            <a:br>
              <a:rPr lang="ru-RU" sz="1600" dirty="0" smtClean="0">
                <a:latin typeface="Georgia" pitchFamily="18" charset="0"/>
              </a:rPr>
            </a:br>
            <a:r>
              <a:rPr lang="ru-RU" sz="2000" dirty="0" smtClean="0">
                <a:latin typeface="Georgia" pitchFamily="18" charset="0"/>
              </a:rPr>
              <a:t>1. Я </a:t>
            </a:r>
            <a:r>
              <a:rPr lang="ru-RU" sz="2000" dirty="0" err="1" smtClean="0">
                <a:latin typeface="Georgia" pitchFamily="18" charset="0"/>
              </a:rPr>
              <a:t>завжди</a:t>
            </a:r>
            <a:r>
              <a:rPr lang="ru-RU" sz="2000" dirty="0" smtClean="0">
                <a:latin typeface="Georgia" pitchFamily="18" charset="0"/>
              </a:rPr>
              <a:t> </a:t>
            </a:r>
            <a:r>
              <a:rPr lang="ru-RU" sz="2000" dirty="0" err="1" smtClean="0">
                <a:latin typeface="Georgia" pitchFamily="18" charset="0"/>
              </a:rPr>
              <a:t>відчуваю</a:t>
            </a:r>
            <a:r>
              <a:rPr lang="ru-RU" sz="2000" dirty="0" smtClean="0">
                <a:latin typeface="Georgia" pitchFamily="18" charset="0"/>
              </a:rPr>
              <a:t> </a:t>
            </a:r>
            <a:r>
              <a:rPr lang="ru-RU" sz="2000" dirty="0" err="1" smtClean="0">
                <a:latin typeface="Georgia" pitchFamily="18" charset="0"/>
              </a:rPr>
              <a:t>відповідальність</a:t>
            </a:r>
            <a:r>
              <a:rPr lang="ru-RU" sz="2000" dirty="0" smtClean="0">
                <a:latin typeface="Georgia" pitchFamily="18" charset="0"/>
              </a:rPr>
              <a:t> за все, </a:t>
            </a:r>
            <a:r>
              <a:rPr lang="ru-RU" sz="2000" dirty="0" err="1" smtClean="0">
                <a:latin typeface="Georgia" pitchFamily="18" charset="0"/>
              </a:rPr>
              <a:t>що</a:t>
            </a:r>
            <a:r>
              <a:rPr lang="ru-RU" sz="2000" dirty="0" smtClean="0">
                <a:latin typeface="Georgia" pitchFamily="18" charset="0"/>
              </a:rPr>
              <a:t> </a:t>
            </a:r>
            <a:r>
              <a:rPr lang="ru-RU" sz="2000" dirty="0" err="1" smtClean="0">
                <a:latin typeface="Georgia" pitchFamily="18" charset="0"/>
              </a:rPr>
              <a:t>трапляється</a:t>
            </a:r>
            <a:r>
              <a:rPr lang="ru-RU" sz="2000" dirty="0" smtClean="0">
                <a:latin typeface="Georgia" pitchFamily="18" charset="0"/>
              </a:rPr>
              <a:t> в </a:t>
            </a:r>
            <a:r>
              <a:rPr lang="ru-RU" sz="2000" dirty="0" err="1" smtClean="0">
                <a:latin typeface="Georgia" pitchFamily="18" charset="0"/>
              </a:rPr>
              <a:t>моєму</a:t>
            </a:r>
            <a:r>
              <a:rPr lang="ru-RU" sz="2000" dirty="0" smtClean="0">
                <a:latin typeface="Georgia" pitchFamily="18" charset="0"/>
              </a:rPr>
              <a:t> </a:t>
            </a:r>
            <a:r>
              <a:rPr lang="ru-RU" sz="2000" dirty="0" err="1" smtClean="0">
                <a:latin typeface="Georgia" pitchFamily="18" charset="0"/>
              </a:rPr>
              <a:t>житті</a:t>
            </a:r>
            <a:r>
              <a:rPr lang="ru-RU" sz="2000" dirty="0" smtClean="0">
                <a:latin typeface="Georgia" pitchFamily="18" charset="0"/>
              </a:rPr>
              <a:t>.</a:t>
            </a:r>
            <a:br>
              <a:rPr lang="ru-RU" sz="2000" dirty="0" smtClean="0">
                <a:latin typeface="Georgia" pitchFamily="18" charset="0"/>
              </a:rPr>
            </a:br>
            <a:r>
              <a:rPr lang="ru-RU" sz="2000" dirty="0" smtClean="0">
                <a:latin typeface="Georgia" pitchFamily="18" charset="0"/>
              </a:rPr>
              <a:t>2. У </a:t>
            </a:r>
            <a:r>
              <a:rPr lang="ru-RU" sz="2000" dirty="0" err="1" smtClean="0">
                <a:latin typeface="Georgia" pitchFamily="18" charset="0"/>
              </a:rPr>
              <a:t>моєму</a:t>
            </a:r>
            <a:r>
              <a:rPr lang="ru-RU" sz="2000" dirty="0" smtClean="0">
                <a:latin typeface="Georgia" pitchFamily="18" charset="0"/>
              </a:rPr>
              <a:t> </a:t>
            </a:r>
            <a:r>
              <a:rPr lang="ru-RU" sz="2000" dirty="0" err="1" smtClean="0">
                <a:latin typeface="Georgia" pitchFamily="18" charset="0"/>
              </a:rPr>
              <a:t>житті</a:t>
            </a:r>
            <a:r>
              <a:rPr lang="ru-RU" sz="2000" dirty="0" smtClean="0">
                <a:latin typeface="Georgia" pitchFamily="18" charset="0"/>
              </a:rPr>
              <a:t> не </a:t>
            </a:r>
            <a:r>
              <a:rPr lang="ru-RU" sz="2000" dirty="0" err="1" smtClean="0">
                <a:latin typeface="Georgia" pitchFamily="18" charset="0"/>
              </a:rPr>
              <a:t>було</a:t>
            </a:r>
            <a:r>
              <a:rPr lang="ru-RU" sz="2000" dirty="0" smtClean="0">
                <a:latin typeface="Georgia" pitchFamily="18" charset="0"/>
              </a:rPr>
              <a:t> б </a:t>
            </a:r>
            <a:r>
              <a:rPr lang="ru-RU" sz="2000" dirty="0" err="1" smtClean="0">
                <a:latin typeface="Georgia" pitchFamily="18" charset="0"/>
              </a:rPr>
              <a:t>стільки</a:t>
            </a:r>
            <a:r>
              <a:rPr lang="ru-RU" sz="2000" dirty="0" smtClean="0">
                <a:latin typeface="Georgia" pitchFamily="18" charset="0"/>
              </a:rPr>
              <a:t> проблем, </a:t>
            </a:r>
            <a:r>
              <a:rPr lang="ru-RU" sz="2000" dirty="0" err="1" smtClean="0">
                <a:latin typeface="Georgia" pitchFamily="18" charset="0"/>
              </a:rPr>
              <a:t>якби</a:t>
            </a:r>
            <a:r>
              <a:rPr lang="ru-RU" sz="2000" dirty="0" smtClean="0">
                <a:latin typeface="Georgia" pitchFamily="18" charset="0"/>
              </a:rPr>
              <a:t> </a:t>
            </a:r>
            <a:r>
              <a:rPr lang="ru-RU" sz="2000" dirty="0" err="1" smtClean="0">
                <a:latin typeface="Georgia" pitchFamily="18" charset="0"/>
              </a:rPr>
              <a:t>деякі</a:t>
            </a:r>
            <a:r>
              <a:rPr lang="ru-RU" sz="2000" dirty="0" smtClean="0">
                <a:latin typeface="Georgia" pitchFamily="18" charset="0"/>
              </a:rPr>
              <a:t> люди </a:t>
            </a:r>
            <a:r>
              <a:rPr lang="ru-RU" sz="2000" dirty="0" err="1" smtClean="0">
                <a:latin typeface="Georgia" pitchFamily="18" charset="0"/>
              </a:rPr>
              <a:t>змінили</a:t>
            </a:r>
            <a:r>
              <a:rPr lang="ru-RU" sz="2000" dirty="0" smtClean="0">
                <a:latin typeface="Georgia" pitchFamily="18" charset="0"/>
              </a:rPr>
              <a:t> </a:t>
            </a:r>
            <a:r>
              <a:rPr lang="ru-RU" sz="2000" dirty="0" err="1" smtClean="0">
                <a:latin typeface="Georgia" pitchFamily="18" charset="0"/>
              </a:rPr>
              <a:t>своє</a:t>
            </a:r>
            <a:r>
              <a:rPr lang="ru-RU" sz="2000" dirty="0" smtClean="0">
                <a:latin typeface="Georgia" pitchFamily="18" charset="0"/>
              </a:rPr>
              <a:t> </a:t>
            </a:r>
            <a:r>
              <a:rPr lang="ru-RU" sz="2000" dirty="0" err="1" smtClean="0">
                <a:latin typeface="Georgia" pitchFamily="18" charset="0"/>
              </a:rPr>
              <a:t>ставлення</a:t>
            </a:r>
            <a:r>
              <a:rPr lang="ru-RU" sz="2000" dirty="0" smtClean="0">
                <a:latin typeface="Georgia" pitchFamily="18" charset="0"/>
              </a:rPr>
              <a:t> до мене.</a:t>
            </a:r>
            <a:br>
              <a:rPr lang="ru-RU" sz="2000" dirty="0" smtClean="0">
                <a:latin typeface="Georgia" pitchFamily="18" charset="0"/>
              </a:rPr>
            </a:br>
            <a:r>
              <a:rPr lang="ru-RU" sz="2000" dirty="0" smtClean="0">
                <a:latin typeface="Georgia" pitchFamily="18" charset="0"/>
              </a:rPr>
              <a:t>3. Я </a:t>
            </a:r>
            <a:r>
              <a:rPr lang="ru-RU" sz="2000" dirty="0" err="1" smtClean="0">
                <a:latin typeface="Georgia" pitchFamily="18" charset="0"/>
              </a:rPr>
              <a:t>вважаю</a:t>
            </a:r>
            <a:r>
              <a:rPr lang="ru-RU" sz="2000" dirty="0" smtClean="0">
                <a:latin typeface="Georgia" pitchFamily="18" charset="0"/>
              </a:rPr>
              <a:t> за </a:t>
            </a:r>
            <a:r>
              <a:rPr lang="ru-RU" sz="2000" dirty="0" err="1" smtClean="0">
                <a:latin typeface="Georgia" pitchFamily="18" charset="0"/>
              </a:rPr>
              <a:t>краще</a:t>
            </a:r>
            <a:r>
              <a:rPr lang="ru-RU" sz="2000" dirty="0" smtClean="0">
                <a:latin typeface="Georgia" pitchFamily="18" charset="0"/>
              </a:rPr>
              <a:t> </a:t>
            </a:r>
            <a:r>
              <a:rPr lang="ru-RU" sz="2000" dirty="0" err="1" smtClean="0">
                <a:latin typeface="Georgia" pitchFamily="18" charset="0"/>
              </a:rPr>
              <a:t>діяти</a:t>
            </a:r>
            <a:r>
              <a:rPr lang="ru-RU" sz="2000" dirty="0" smtClean="0">
                <a:latin typeface="Georgia" pitchFamily="18" charset="0"/>
              </a:rPr>
              <a:t>, а не </a:t>
            </a:r>
            <a:r>
              <a:rPr lang="ru-RU" sz="2000" dirty="0" err="1" smtClean="0">
                <a:latin typeface="Georgia" pitchFamily="18" charset="0"/>
              </a:rPr>
              <a:t>розмірковувати</a:t>
            </a:r>
            <a:r>
              <a:rPr lang="ru-RU" sz="2000" dirty="0" smtClean="0">
                <a:latin typeface="Georgia" pitchFamily="18" charset="0"/>
              </a:rPr>
              <a:t> над причинами </a:t>
            </a:r>
            <a:r>
              <a:rPr lang="ru-RU" sz="2000" dirty="0" err="1" smtClean="0">
                <a:latin typeface="Georgia" pitchFamily="18" charset="0"/>
              </a:rPr>
              <a:t>своїх</a:t>
            </a:r>
            <a:r>
              <a:rPr lang="ru-RU" sz="2000" dirty="0" smtClean="0">
                <a:latin typeface="Georgia" pitchFamily="18" charset="0"/>
              </a:rPr>
              <a:t> </a:t>
            </a:r>
            <a:r>
              <a:rPr lang="ru-RU" sz="2000" dirty="0" err="1" smtClean="0">
                <a:latin typeface="Georgia" pitchFamily="18" charset="0"/>
              </a:rPr>
              <a:t>невдач</a:t>
            </a:r>
            <a:r>
              <a:rPr lang="ru-RU" sz="2000" dirty="0" smtClean="0">
                <a:latin typeface="Georgia" pitchFamily="18" charset="0"/>
              </a:rPr>
              <a:t>.</a:t>
            </a:r>
            <a:br>
              <a:rPr lang="ru-RU" sz="2000" dirty="0" smtClean="0">
                <a:latin typeface="Georgia" pitchFamily="18" charset="0"/>
              </a:rPr>
            </a:br>
            <a:r>
              <a:rPr lang="ru-RU" sz="2000" dirty="0" smtClean="0">
                <a:latin typeface="Georgia" pitchFamily="18" charset="0"/>
              </a:rPr>
              <a:t>4. </a:t>
            </a:r>
            <a:r>
              <a:rPr lang="ru-RU" sz="2000" dirty="0" err="1" smtClean="0">
                <a:latin typeface="Georgia" pitchFamily="18" charset="0"/>
              </a:rPr>
              <a:t>Іноді</a:t>
            </a:r>
            <a:r>
              <a:rPr lang="ru-RU" sz="2000" dirty="0" smtClean="0">
                <a:latin typeface="Georgia" pitchFamily="18" charset="0"/>
              </a:rPr>
              <a:t> </a:t>
            </a:r>
            <a:r>
              <a:rPr lang="ru-RU" sz="2000" dirty="0" err="1" smtClean="0">
                <a:latin typeface="Georgia" pitchFamily="18" charset="0"/>
              </a:rPr>
              <a:t>мені</a:t>
            </a:r>
            <a:r>
              <a:rPr lang="ru-RU" sz="2000" dirty="0" smtClean="0">
                <a:latin typeface="Georgia" pitchFamily="18" charset="0"/>
              </a:rPr>
              <a:t> </a:t>
            </a:r>
            <a:r>
              <a:rPr lang="ru-RU" sz="2000" dirty="0" err="1" smtClean="0">
                <a:latin typeface="Georgia" pitchFamily="18" charset="0"/>
              </a:rPr>
              <a:t>здається</a:t>
            </a:r>
            <a:r>
              <a:rPr lang="ru-RU" sz="2000" dirty="0" smtClean="0">
                <a:latin typeface="Georgia" pitchFamily="18" charset="0"/>
              </a:rPr>
              <a:t>, </a:t>
            </a:r>
            <a:r>
              <a:rPr lang="ru-RU" sz="2000" dirty="0" err="1" smtClean="0">
                <a:latin typeface="Georgia" pitchFamily="18" charset="0"/>
              </a:rPr>
              <a:t>що</a:t>
            </a:r>
            <a:r>
              <a:rPr lang="ru-RU" sz="2000" dirty="0" smtClean="0">
                <a:latin typeface="Georgia" pitchFamily="18" charset="0"/>
              </a:rPr>
              <a:t> я </a:t>
            </a:r>
            <a:r>
              <a:rPr lang="ru-RU" sz="2000" dirty="0" err="1" smtClean="0">
                <a:latin typeface="Georgia" pitchFamily="18" charset="0"/>
              </a:rPr>
              <a:t>народилася</a:t>
            </a:r>
            <a:r>
              <a:rPr lang="ru-RU" sz="2000" dirty="0" smtClean="0">
                <a:latin typeface="Georgia" pitchFamily="18" charset="0"/>
              </a:rPr>
              <a:t> (</a:t>
            </a:r>
            <a:r>
              <a:rPr lang="ru-RU" sz="2000" dirty="0" err="1" smtClean="0">
                <a:latin typeface="Georgia" pitchFamily="18" charset="0"/>
              </a:rPr>
              <a:t>народився</a:t>
            </a:r>
            <a:r>
              <a:rPr lang="ru-RU" sz="2000" dirty="0" smtClean="0">
                <a:latin typeface="Georgia" pitchFamily="18" charset="0"/>
              </a:rPr>
              <a:t>) </a:t>
            </a:r>
            <a:r>
              <a:rPr lang="ru-RU" sz="2000" dirty="0" err="1" smtClean="0">
                <a:latin typeface="Georgia" pitchFamily="18" charset="0"/>
              </a:rPr>
              <a:t>під</a:t>
            </a:r>
            <a:r>
              <a:rPr lang="ru-RU" sz="2000" dirty="0" smtClean="0">
                <a:latin typeface="Georgia" pitchFamily="18" charset="0"/>
              </a:rPr>
              <a:t> «</a:t>
            </a:r>
            <a:r>
              <a:rPr lang="ru-RU" sz="2000" dirty="0" err="1" smtClean="0">
                <a:latin typeface="Georgia" pitchFamily="18" charset="0"/>
              </a:rPr>
              <a:t>нещасливою</a:t>
            </a:r>
            <a:r>
              <a:rPr lang="ru-RU" sz="2000" dirty="0" smtClean="0">
                <a:latin typeface="Georgia" pitchFamily="18" charset="0"/>
              </a:rPr>
              <a:t> </a:t>
            </a:r>
            <a:r>
              <a:rPr lang="ru-RU" sz="2000" dirty="0" err="1" smtClean="0">
                <a:latin typeface="Georgia" pitchFamily="18" charset="0"/>
              </a:rPr>
              <a:t>зіркою</a:t>
            </a:r>
            <a:r>
              <a:rPr lang="ru-RU" sz="2000" dirty="0" smtClean="0">
                <a:latin typeface="Georgia" pitchFamily="18" charset="0"/>
              </a:rPr>
              <a:t>».</a:t>
            </a:r>
            <a:br>
              <a:rPr lang="ru-RU" sz="2000" dirty="0" smtClean="0">
                <a:latin typeface="Georgia" pitchFamily="18" charset="0"/>
              </a:rPr>
            </a:br>
            <a:r>
              <a:rPr lang="ru-RU" sz="2000" dirty="0" smtClean="0">
                <a:latin typeface="Georgia" pitchFamily="18" charset="0"/>
              </a:rPr>
              <a:t>5. Я </a:t>
            </a:r>
            <a:r>
              <a:rPr lang="ru-RU" sz="2000" dirty="0" err="1" smtClean="0">
                <a:latin typeface="Georgia" pitchFamily="18" charset="0"/>
              </a:rPr>
              <a:t>вважаю</a:t>
            </a:r>
            <a:r>
              <a:rPr lang="ru-RU" sz="2000" dirty="0" smtClean="0">
                <a:latin typeface="Georgia" pitchFamily="18" charset="0"/>
              </a:rPr>
              <a:t>, </a:t>
            </a:r>
            <a:r>
              <a:rPr lang="ru-RU" sz="2000" dirty="0" err="1" smtClean="0">
                <a:latin typeface="Georgia" pitchFamily="18" charset="0"/>
              </a:rPr>
              <a:t>що</a:t>
            </a:r>
            <a:r>
              <a:rPr lang="ru-RU" sz="2000" dirty="0" smtClean="0">
                <a:latin typeface="Georgia" pitchFamily="18" charset="0"/>
              </a:rPr>
              <a:t> </a:t>
            </a:r>
            <a:r>
              <a:rPr lang="ru-RU" sz="2000" dirty="0" err="1" smtClean="0">
                <a:latin typeface="Georgia" pitchFamily="18" charset="0"/>
              </a:rPr>
              <a:t>алкоголіки</a:t>
            </a:r>
            <a:r>
              <a:rPr lang="ru-RU" sz="2000" dirty="0" smtClean="0">
                <a:latin typeface="Georgia" pitchFamily="18" charset="0"/>
              </a:rPr>
              <a:t> </a:t>
            </a:r>
            <a:r>
              <a:rPr lang="ru-RU" sz="2000" dirty="0" err="1" smtClean="0">
                <a:latin typeface="Georgia" pitchFamily="18" charset="0"/>
              </a:rPr>
              <a:t>самі</a:t>
            </a:r>
            <a:r>
              <a:rPr lang="ru-RU" sz="2000" dirty="0" smtClean="0">
                <a:latin typeface="Georgia" pitchFamily="18" charset="0"/>
              </a:rPr>
              <a:t> </a:t>
            </a:r>
            <a:r>
              <a:rPr lang="ru-RU" sz="2000" dirty="0" err="1" smtClean="0">
                <a:latin typeface="Georgia" pitchFamily="18" charset="0"/>
              </a:rPr>
              <a:t>винні</a:t>
            </a:r>
            <a:r>
              <a:rPr lang="ru-RU" sz="2000" dirty="0" smtClean="0">
                <a:latin typeface="Georgia" pitchFamily="18" charset="0"/>
              </a:rPr>
              <a:t> в </a:t>
            </a:r>
            <a:r>
              <a:rPr lang="ru-RU" sz="2000" dirty="0" err="1" smtClean="0">
                <a:latin typeface="Georgia" pitchFamily="18" charset="0"/>
              </a:rPr>
              <a:t>своїй</a:t>
            </a:r>
            <a:r>
              <a:rPr lang="ru-RU" sz="2000" dirty="0" smtClean="0">
                <a:latin typeface="Georgia" pitchFamily="18" charset="0"/>
              </a:rPr>
              <a:t> </a:t>
            </a:r>
            <a:r>
              <a:rPr lang="ru-RU" sz="2000" dirty="0" err="1" smtClean="0">
                <a:latin typeface="Georgia" pitchFamily="18" charset="0"/>
              </a:rPr>
              <a:t>хворобі</a:t>
            </a:r>
            <a:r>
              <a:rPr lang="ru-RU" sz="2000" dirty="0" smtClean="0">
                <a:latin typeface="Georgia" pitchFamily="18" charset="0"/>
              </a:rPr>
              <a:t>.</a:t>
            </a:r>
            <a:br>
              <a:rPr lang="ru-RU" sz="2000" dirty="0" smtClean="0">
                <a:latin typeface="Georgia" pitchFamily="18" charset="0"/>
              </a:rPr>
            </a:br>
            <a:r>
              <a:rPr lang="ru-RU" sz="2000" dirty="0" smtClean="0">
                <a:latin typeface="Georgia" pitchFamily="18" charset="0"/>
              </a:rPr>
              <a:t>6. </a:t>
            </a:r>
            <a:r>
              <a:rPr lang="ru-RU" sz="2000" dirty="0" err="1" smtClean="0">
                <a:latin typeface="Georgia" pitchFamily="18" charset="0"/>
              </a:rPr>
              <a:t>Іноді</a:t>
            </a:r>
            <a:r>
              <a:rPr lang="ru-RU" sz="2000" dirty="0" smtClean="0">
                <a:latin typeface="Georgia" pitchFamily="18" charset="0"/>
              </a:rPr>
              <a:t> я думаю, </a:t>
            </a:r>
            <a:r>
              <a:rPr lang="ru-RU" sz="2000" dirty="0" err="1" smtClean="0">
                <a:latin typeface="Georgia" pitchFamily="18" charset="0"/>
              </a:rPr>
              <a:t>що</a:t>
            </a:r>
            <a:r>
              <a:rPr lang="ru-RU" sz="2000" dirty="0" smtClean="0">
                <a:latin typeface="Georgia" pitchFamily="18" charset="0"/>
              </a:rPr>
              <a:t> </a:t>
            </a:r>
            <a:r>
              <a:rPr lang="ru-RU" sz="2000" dirty="0" err="1" smtClean="0">
                <a:latin typeface="Georgia" pitchFamily="18" charset="0"/>
              </a:rPr>
              <a:t>багато</a:t>
            </a:r>
            <a:r>
              <a:rPr lang="ru-RU" sz="2000" dirty="0" smtClean="0">
                <a:latin typeface="Georgia" pitchFamily="18" charset="0"/>
              </a:rPr>
              <a:t> за </a:t>
            </a:r>
            <a:r>
              <a:rPr lang="ru-RU" sz="2000" dirty="0" err="1" smtClean="0">
                <a:latin typeface="Georgia" pitchFamily="18" charset="0"/>
              </a:rPr>
              <a:t>що</a:t>
            </a:r>
            <a:r>
              <a:rPr lang="ru-RU" sz="2000" dirty="0" smtClean="0">
                <a:latin typeface="Georgia" pitchFamily="18" charset="0"/>
              </a:rPr>
              <a:t> в </a:t>
            </a:r>
            <a:r>
              <a:rPr lang="ru-RU" sz="2000" dirty="0" err="1" smtClean="0">
                <a:latin typeface="Georgia" pitchFamily="18" charset="0"/>
              </a:rPr>
              <a:t>моєму</a:t>
            </a:r>
            <a:r>
              <a:rPr lang="ru-RU" sz="2000" dirty="0" smtClean="0">
                <a:latin typeface="Georgia" pitchFamily="18" charset="0"/>
              </a:rPr>
              <a:t> </a:t>
            </a:r>
            <a:r>
              <a:rPr lang="ru-RU" sz="2000" dirty="0" err="1" smtClean="0">
                <a:latin typeface="Georgia" pitchFamily="18" charset="0"/>
              </a:rPr>
              <a:t>житті</a:t>
            </a:r>
            <a:r>
              <a:rPr lang="ru-RU" sz="2000" dirty="0" smtClean="0">
                <a:latin typeface="Georgia" pitchFamily="18" charset="0"/>
              </a:rPr>
              <a:t> </a:t>
            </a:r>
            <a:r>
              <a:rPr lang="ru-RU" sz="2000" dirty="0" err="1" smtClean="0">
                <a:latin typeface="Georgia" pitchFamily="18" charset="0"/>
              </a:rPr>
              <a:t>несуть</a:t>
            </a:r>
            <a:r>
              <a:rPr lang="ru-RU" sz="2000" dirty="0" smtClean="0">
                <a:latin typeface="Georgia" pitchFamily="18" charset="0"/>
              </a:rPr>
              <a:t> </a:t>
            </a:r>
            <a:r>
              <a:rPr lang="ru-RU" sz="2000" dirty="0" err="1" smtClean="0">
                <a:latin typeface="Georgia" pitchFamily="18" charset="0"/>
              </a:rPr>
              <a:t>відповідальність</a:t>
            </a:r>
            <a:r>
              <a:rPr lang="ru-RU" sz="2000" dirty="0" smtClean="0">
                <a:latin typeface="Georgia" pitchFamily="18" charset="0"/>
              </a:rPr>
              <a:t> </a:t>
            </a:r>
            <a:r>
              <a:rPr lang="ru-RU" sz="2000" dirty="0" err="1" smtClean="0">
                <a:latin typeface="Georgia" pitchFamily="18" charset="0"/>
              </a:rPr>
              <a:t>ті</a:t>
            </a:r>
            <a:r>
              <a:rPr lang="ru-RU" sz="2000" dirty="0" smtClean="0">
                <a:latin typeface="Georgia" pitchFamily="18" charset="0"/>
              </a:rPr>
              <a:t> люди, </a:t>
            </a:r>
            <a:r>
              <a:rPr lang="ru-RU" sz="2000" dirty="0" err="1" smtClean="0">
                <a:latin typeface="Georgia" pitchFamily="18" charset="0"/>
              </a:rPr>
              <a:t>під</a:t>
            </a:r>
            <a:r>
              <a:rPr lang="ru-RU" sz="2000" dirty="0" smtClean="0">
                <a:latin typeface="Georgia" pitchFamily="18" charset="0"/>
              </a:rPr>
              <a:t> </a:t>
            </a:r>
            <a:r>
              <a:rPr lang="ru-RU" sz="2000" dirty="0" err="1" smtClean="0">
                <a:latin typeface="Georgia" pitchFamily="18" charset="0"/>
              </a:rPr>
              <a:t>впливом</a:t>
            </a:r>
            <a:r>
              <a:rPr lang="ru-RU" sz="2000" dirty="0" smtClean="0">
                <a:latin typeface="Georgia" pitchFamily="18" charset="0"/>
              </a:rPr>
              <a:t> </a:t>
            </a:r>
            <a:r>
              <a:rPr lang="ru-RU" sz="2000" dirty="0" err="1" smtClean="0">
                <a:latin typeface="Georgia" pitchFamily="18" charset="0"/>
              </a:rPr>
              <a:t>яких</a:t>
            </a:r>
            <a:r>
              <a:rPr lang="ru-RU" sz="2000" dirty="0" smtClean="0">
                <a:latin typeface="Georgia" pitchFamily="18" charset="0"/>
              </a:rPr>
              <a:t> я стала (став) такою (таким) як я є.</a:t>
            </a:r>
            <a:br>
              <a:rPr lang="ru-RU" sz="2000" dirty="0" smtClean="0">
                <a:latin typeface="Georgia" pitchFamily="18" charset="0"/>
              </a:rPr>
            </a:br>
            <a:r>
              <a:rPr lang="ru-RU" sz="2000" dirty="0" smtClean="0">
                <a:latin typeface="Georgia" pitchFamily="18" charset="0"/>
              </a:rPr>
              <a:t>7. Коли я </a:t>
            </a:r>
            <a:r>
              <a:rPr lang="ru-RU" sz="2000" dirty="0" err="1" smtClean="0">
                <a:latin typeface="Georgia" pitchFamily="18" charset="0"/>
              </a:rPr>
              <a:t>застуджуюсь</a:t>
            </a:r>
            <a:r>
              <a:rPr lang="ru-RU" sz="2000" dirty="0" smtClean="0">
                <a:latin typeface="Georgia" pitchFamily="18" charset="0"/>
              </a:rPr>
              <a:t>, </a:t>
            </a:r>
            <a:r>
              <a:rPr lang="ru-RU" sz="2000" dirty="0" err="1" smtClean="0">
                <a:latin typeface="Georgia" pitchFamily="18" charset="0"/>
              </a:rPr>
              <a:t>вважаю</a:t>
            </a:r>
            <a:r>
              <a:rPr lang="ru-RU" sz="2000" dirty="0" smtClean="0">
                <a:latin typeface="Georgia" pitchFamily="18" charset="0"/>
              </a:rPr>
              <a:t> за </a:t>
            </a:r>
            <a:r>
              <a:rPr lang="ru-RU" sz="2000" dirty="0" err="1" smtClean="0">
                <a:latin typeface="Georgia" pitchFamily="18" charset="0"/>
              </a:rPr>
              <a:t>краще</a:t>
            </a:r>
            <a:r>
              <a:rPr lang="ru-RU" sz="2000" dirty="0" smtClean="0">
                <a:latin typeface="Georgia" pitchFamily="18" charset="0"/>
              </a:rPr>
              <a:t> </a:t>
            </a:r>
            <a:r>
              <a:rPr lang="ru-RU" sz="2000" dirty="0" err="1" smtClean="0">
                <a:latin typeface="Georgia" pitchFamily="18" charset="0"/>
              </a:rPr>
              <a:t>лікуватися</a:t>
            </a:r>
            <a:r>
              <a:rPr lang="ru-RU" sz="2000" dirty="0" smtClean="0">
                <a:latin typeface="Georgia" pitchFamily="18" charset="0"/>
              </a:rPr>
              <a:t> </a:t>
            </a:r>
            <a:r>
              <a:rPr lang="ru-RU" sz="2000" dirty="0" err="1" smtClean="0">
                <a:latin typeface="Georgia" pitchFamily="18" charset="0"/>
              </a:rPr>
              <a:t>самостійно</a:t>
            </a:r>
            <a:r>
              <a:rPr lang="ru-RU" sz="2000" dirty="0" smtClean="0">
                <a:latin typeface="Georgia" pitchFamily="18" charset="0"/>
              </a:rPr>
              <a:t>, а не </a:t>
            </a:r>
            <a:r>
              <a:rPr lang="ru-RU" sz="2000" dirty="0" err="1" smtClean="0">
                <a:latin typeface="Georgia" pitchFamily="18" charset="0"/>
              </a:rPr>
              <a:t>звертатися</a:t>
            </a:r>
            <a:r>
              <a:rPr lang="ru-RU" sz="2000" dirty="0" smtClean="0">
                <a:latin typeface="Georgia" pitchFamily="18" charset="0"/>
              </a:rPr>
              <a:t> за </a:t>
            </a:r>
            <a:r>
              <a:rPr lang="ru-RU" sz="2000" dirty="0" err="1" smtClean="0">
                <a:latin typeface="Georgia" pitchFamily="18" charset="0"/>
              </a:rPr>
              <a:t>допомогою</a:t>
            </a:r>
            <a:r>
              <a:rPr lang="ru-RU" sz="2000" dirty="0" smtClean="0">
                <a:latin typeface="Georgia" pitchFamily="18" charset="0"/>
              </a:rPr>
              <a:t> до </a:t>
            </a:r>
            <a:r>
              <a:rPr lang="ru-RU" sz="2000" dirty="0" err="1" smtClean="0">
                <a:latin typeface="Georgia" pitchFamily="18" charset="0"/>
              </a:rPr>
              <a:t>лікаря</a:t>
            </a:r>
            <a:r>
              <a:rPr lang="ru-RU" sz="2000" dirty="0" smtClean="0">
                <a:latin typeface="Georgia" pitchFamily="18" charset="0"/>
              </a:rPr>
              <a:t>.</a:t>
            </a:r>
            <a:br>
              <a:rPr lang="ru-RU" sz="2000" dirty="0" smtClean="0">
                <a:latin typeface="Georgia" pitchFamily="18" charset="0"/>
              </a:rPr>
            </a:br>
            <a:r>
              <a:rPr lang="ru-RU" sz="2000" dirty="0" smtClean="0">
                <a:latin typeface="Georgia" pitchFamily="18" charset="0"/>
              </a:rPr>
              <a:t>8. Я </a:t>
            </a:r>
            <a:r>
              <a:rPr lang="ru-RU" sz="2000" dirty="0" err="1" smtClean="0">
                <a:latin typeface="Georgia" pitchFamily="18" charset="0"/>
              </a:rPr>
              <a:t>вважаю</a:t>
            </a:r>
            <a:r>
              <a:rPr lang="ru-RU" sz="2000" dirty="0" smtClean="0">
                <a:latin typeface="Georgia" pitchFamily="18" charset="0"/>
              </a:rPr>
              <a:t>, </a:t>
            </a:r>
            <a:r>
              <a:rPr lang="ru-RU" sz="2000" dirty="0" err="1" smtClean="0">
                <a:latin typeface="Georgia" pitchFamily="18" charset="0"/>
              </a:rPr>
              <a:t>що</a:t>
            </a:r>
            <a:r>
              <a:rPr lang="ru-RU" sz="2000" dirty="0" smtClean="0">
                <a:latin typeface="Georgia" pitchFamily="18" charset="0"/>
              </a:rPr>
              <a:t> у </a:t>
            </a:r>
            <a:r>
              <a:rPr lang="ru-RU" sz="2000" dirty="0" err="1" smtClean="0">
                <a:latin typeface="Georgia" pitchFamily="18" charset="0"/>
              </a:rPr>
              <a:t>сварливості</a:t>
            </a:r>
            <a:r>
              <a:rPr lang="ru-RU" sz="2000" dirty="0" smtClean="0">
                <a:latin typeface="Georgia" pitchFamily="18" charset="0"/>
              </a:rPr>
              <a:t> та </a:t>
            </a:r>
            <a:r>
              <a:rPr lang="ru-RU" sz="2000" dirty="0" err="1" smtClean="0">
                <a:latin typeface="Georgia" pitchFamily="18" charset="0"/>
              </a:rPr>
              <a:t>агресивності</a:t>
            </a:r>
            <a:r>
              <a:rPr lang="ru-RU" sz="2000" dirty="0" smtClean="0">
                <a:latin typeface="Georgia" pitchFamily="18" charset="0"/>
              </a:rPr>
              <a:t>, </a:t>
            </a:r>
            <a:r>
              <a:rPr lang="ru-RU" sz="2000" dirty="0" err="1" smtClean="0">
                <a:latin typeface="Georgia" pitchFamily="18" charset="0"/>
              </a:rPr>
              <a:t>які</a:t>
            </a:r>
            <a:r>
              <a:rPr lang="ru-RU" sz="2000" dirty="0" smtClean="0">
                <a:latin typeface="Georgia" pitchFamily="18" charset="0"/>
              </a:rPr>
              <a:t> так </a:t>
            </a:r>
            <a:r>
              <a:rPr lang="ru-RU" sz="2000" dirty="0" err="1" smtClean="0">
                <a:latin typeface="Georgia" pitchFamily="18" charset="0"/>
              </a:rPr>
              <a:t>дратують</a:t>
            </a:r>
            <a:r>
              <a:rPr lang="ru-RU" sz="2000" dirty="0" smtClean="0">
                <a:latin typeface="Georgia" pitchFamily="18" charset="0"/>
              </a:rPr>
              <a:t>, </a:t>
            </a:r>
            <a:r>
              <a:rPr lang="ru-RU" sz="2000" dirty="0" err="1" smtClean="0">
                <a:latin typeface="Georgia" pitchFamily="18" charset="0"/>
              </a:rPr>
              <a:t>найчастіше</a:t>
            </a:r>
            <a:r>
              <a:rPr lang="ru-RU" sz="2000" dirty="0" smtClean="0">
                <a:latin typeface="Georgia" pitchFamily="18" charset="0"/>
              </a:rPr>
              <a:t> </a:t>
            </a:r>
            <a:r>
              <a:rPr lang="ru-RU" sz="2000" dirty="0" err="1" smtClean="0">
                <a:latin typeface="Georgia" pitchFamily="18" charset="0"/>
              </a:rPr>
              <a:t>винні</a:t>
            </a:r>
            <a:r>
              <a:rPr lang="ru-RU" sz="2000" dirty="0" smtClean="0">
                <a:latin typeface="Georgia" pitchFamily="18" charset="0"/>
              </a:rPr>
              <a:t> </a:t>
            </a:r>
            <a:r>
              <a:rPr lang="ru-RU" sz="2000" dirty="0" err="1" smtClean="0">
                <a:latin typeface="Georgia" pitchFamily="18" charset="0"/>
              </a:rPr>
              <a:t>інші</a:t>
            </a:r>
            <a:r>
              <a:rPr lang="ru-RU" sz="2000" dirty="0" smtClean="0">
                <a:latin typeface="Georgia" pitchFamily="18" charset="0"/>
              </a:rPr>
              <a:t> люди.</a:t>
            </a:r>
            <a:br>
              <a:rPr lang="ru-RU" sz="2000" dirty="0" smtClean="0">
                <a:latin typeface="Georgia" pitchFamily="18" charset="0"/>
              </a:rPr>
            </a:br>
            <a:endParaRPr lang="ru-RU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750"/>
                                        <p:tgtEl>
                                          <p:spTgt spid="20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1" grpId="0"/>
      <p:bldP spid="20482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Содержимое 2"/>
          <p:cNvSpPr>
            <a:spLocks noGrp="1"/>
          </p:cNvSpPr>
          <p:nvPr>
            <p:ph idx="1"/>
          </p:nvPr>
        </p:nvSpPr>
        <p:spPr>
          <a:xfrm>
            <a:off x="683568" y="548680"/>
            <a:ext cx="8229600" cy="5434013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ru-RU" sz="2000" dirty="0" smtClean="0">
                <a:latin typeface="Georgia" pitchFamily="18" charset="0"/>
              </a:rPr>
              <a:t>9. </a:t>
            </a:r>
            <a:r>
              <a:rPr lang="ru-RU" sz="2000" dirty="0" err="1" smtClean="0">
                <a:latin typeface="Georgia" pitchFamily="18" charset="0"/>
              </a:rPr>
              <a:t>Вважаю</a:t>
            </a:r>
            <a:r>
              <a:rPr lang="ru-RU" sz="2000" dirty="0" smtClean="0">
                <a:latin typeface="Georgia" pitchFamily="18" charset="0"/>
              </a:rPr>
              <a:t>, </a:t>
            </a:r>
            <a:r>
              <a:rPr lang="ru-RU" sz="2000" dirty="0" err="1" smtClean="0">
                <a:latin typeface="Georgia" pitchFamily="18" charset="0"/>
              </a:rPr>
              <a:t>що</a:t>
            </a:r>
            <a:r>
              <a:rPr lang="ru-RU" sz="2000" dirty="0" smtClean="0">
                <a:latin typeface="Georgia" pitchFamily="18" charset="0"/>
              </a:rPr>
              <a:t> будь-яку проблему </a:t>
            </a:r>
            <a:r>
              <a:rPr lang="ru-RU" sz="2000" dirty="0" err="1" smtClean="0">
                <a:latin typeface="Georgia" pitchFamily="18" charset="0"/>
              </a:rPr>
              <a:t>можна</a:t>
            </a:r>
            <a:r>
              <a:rPr lang="ru-RU" sz="2000" dirty="0" smtClean="0">
                <a:latin typeface="Georgia" pitchFamily="18" charset="0"/>
              </a:rPr>
              <a:t> </a:t>
            </a:r>
            <a:r>
              <a:rPr lang="ru-RU" sz="2000" dirty="0" err="1" smtClean="0">
                <a:latin typeface="Georgia" pitchFamily="18" charset="0"/>
              </a:rPr>
              <a:t>розв’язати</a:t>
            </a:r>
            <a:r>
              <a:rPr lang="ru-RU" sz="2000" dirty="0" smtClean="0">
                <a:latin typeface="Georgia" pitchFamily="18" charset="0"/>
              </a:rPr>
              <a:t> і не </a:t>
            </a:r>
            <a:r>
              <a:rPr lang="ru-RU" sz="2000" dirty="0" err="1" smtClean="0">
                <a:latin typeface="Georgia" pitchFamily="18" charset="0"/>
              </a:rPr>
              <a:t>дуже</a:t>
            </a:r>
            <a:r>
              <a:rPr lang="ru-RU" sz="2000" dirty="0" smtClean="0">
                <a:latin typeface="Georgia" pitchFamily="18" charset="0"/>
              </a:rPr>
              <a:t> </a:t>
            </a:r>
            <a:r>
              <a:rPr lang="ru-RU" sz="2000" dirty="0" err="1" smtClean="0">
                <a:latin typeface="Georgia" pitchFamily="18" charset="0"/>
              </a:rPr>
              <a:t>розумію</a:t>
            </a:r>
            <a:r>
              <a:rPr lang="ru-RU" sz="2000" dirty="0" smtClean="0">
                <a:latin typeface="Georgia" pitchFamily="18" charset="0"/>
              </a:rPr>
              <a:t> тих, у кого </a:t>
            </a:r>
            <a:r>
              <a:rPr lang="ru-RU" sz="2000" dirty="0" err="1" smtClean="0">
                <a:latin typeface="Georgia" pitchFamily="18" charset="0"/>
              </a:rPr>
              <a:t>вічно</a:t>
            </a:r>
            <a:r>
              <a:rPr lang="ru-RU" sz="2000" dirty="0" smtClean="0">
                <a:latin typeface="Georgia" pitchFamily="18" charset="0"/>
              </a:rPr>
              <a:t> </a:t>
            </a:r>
            <a:r>
              <a:rPr lang="ru-RU" sz="2000" dirty="0" err="1" smtClean="0">
                <a:latin typeface="Georgia" pitchFamily="18" charset="0"/>
              </a:rPr>
              <a:t>виникають</a:t>
            </a:r>
            <a:r>
              <a:rPr lang="ru-RU" sz="2000" dirty="0" smtClean="0">
                <a:latin typeface="Georgia" pitchFamily="18" charset="0"/>
              </a:rPr>
              <a:t> </a:t>
            </a:r>
            <a:r>
              <a:rPr lang="ru-RU" sz="2000" dirty="0" err="1" smtClean="0">
                <a:latin typeface="Georgia" pitchFamily="18" charset="0"/>
              </a:rPr>
              <a:t>якісь</a:t>
            </a:r>
            <a:r>
              <a:rPr lang="ru-RU" sz="2000" dirty="0" smtClean="0">
                <a:latin typeface="Georgia" pitchFamily="18" charset="0"/>
              </a:rPr>
              <a:t> </a:t>
            </a:r>
            <a:r>
              <a:rPr lang="ru-RU" sz="2000" dirty="0" err="1" smtClean="0">
                <a:latin typeface="Georgia" pitchFamily="18" charset="0"/>
              </a:rPr>
              <a:t>життєві</a:t>
            </a:r>
            <a:r>
              <a:rPr lang="ru-RU" sz="2000" dirty="0" smtClean="0">
                <a:latin typeface="Georgia" pitchFamily="18" charset="0"/>
              </a:rPr>
              <a:t> </a:t>
            </a:r>
            <a:r>
              <a:rPr lang="ru-RU" sz="2000" dirty="0" err="1" smtClean="0">
                <a:latin typeface="Georgia" pitchFamily="18" charset="0"/>
              </a:rPr>
              <a:t>труднощі</a:t>
            </a:r>
            <a:r>
              <a:rPr lang="ru-RU" sz="2000" dirty="0" smtClean="0">
                <a:latin typeface="Georgia" pitchFamily="18" charset="0"/>
              </a:rPr>
              <a:t>.</a:t>
            </a:r>
            <a:br>
              <a:rPr lang="ru-RU" sz="2000" dirty="0" smtClean="0">
                <a:latin typeface="Georgia" pitchFamily="18" charset="0"/>
              </a:rPr>
            </a:br>
            <a:r>
              <a:rPr lang="ru-RU" sz="2000" dirty="0" smtClean="0">
                <a:latin typeface="Georgia" pitchFamily="18" charset="0"/>
              </a:rPr>
              <a:t>10. Я люблю </a:t>
            </a:r>
            <a:r>
              <a:rPr lang="ru-RU" sz="2000" dirty="0" err="1" smtClean="0">
                <a:latin typeface="Georgia" pitchFamily="18" charset="0"/>
              </a:rPr>
              <a:t>допомагати</a:t>
            </a:r>
            <a:r>
              <a:rPr lang="ru-RU" sz="2000" dirty="0" smtClean="0">
                <a:latin typeface="Georgia" pitchFamily="18" charset="0"/>
              </a:rPr>
              <a:t> людям, тому </a:t>
            </a:r>
            <a:r>
              <a:rPr lang="ru-RU" sz="2000" dirty="0" err="1" smtClean="0">
                <a:latin typeface="Georgia" pitchFamily="18" charset="0"/>
              </a:rPr>
              <a:t>що</a:t>
            </a:r>
            <a:r>
              <a:rPr lang="ru-RU" sz="2000" dirty="0" smtClean="0">
                <a:latin typeface="Georgia" pitchFamily="18" charset="0"/>
              </a:rPr>
              <a:t> </a:t>
            </a:r>
            <a:r>
              <a:rPr lang="ru-RU" sz="2000" dirty="0" err="1" smtClean="0">
                <a:latin typeface="Georgia" pitchFamily="18" charset="0"/>
              </a:rPr>
              <a:t>відчуваю</a:t>
            </a:r>
            <a:r>
              <a:rPr lang="ru-RU" sz="2000" dirty="0" smtClean="0">
                <a:latin typeface="Georgia" pitchFamily="18" charset="0"/>
              </a:rPr>
              <a:t> </a:t>
            </a:r>
            <a:r>
              <a:rPr lang="ru-RU" sz="2000" dirty="0" err="1" smtClean="0">
                <a:latin typeface="Georgia" pitchFamily="18" charset="0"/>
              </a:rPr>
              <a:t>вдячність</a:t>
            </a:r>
            <a:r>
              <a:rPr lang="ru-RU" sz="2000" dirty="0" smtClean="0">
                <a:latin typeface="Georgia" pitchFamily="18" charset="0"/>
              </a:rPr>
              <a:t> за те, </a:t>
            </a:r>
            <a:r>
              <a:rPr lang="ru-RU" sz="2000" dirty="0" err="1" smtClean="0">
                <a:latin typeface="Georgia" pitchFamily="18" charset="0"/>
              </a:rPr>
              <a:t>що</a:t>
            </a:r>
            <a:r>
              <a:rPr lang="ru-RU" sz="2000" dirty="0" smtClean="0">
                <a:latin typeface="Georgia" pitchFamily="18" charset="0"/>
              </a:rPr>
              <a:t> </a:t>
            </a:r>
            <a:r>
              <a:rPr lang="ru-RU" sz="2000" dirty="0" err="1" smtClean="0">
                <a:latin typeface="Georgia" pitchFamily="18" charset="0"/>
              </a:rPr>
              <a:t>інші</a:t>
            </a:r>
            <a:r>
              <a:rPr lang="ru-RU" sz="2000" dirty="0" smtClean="0">
                <a:latin typeface="Georgia" pitchFamily="18" charset="0"/>
              </a:rPr>
              <a:t> </a:t>
            </a:r>
            <a:r>
              <a:rPr lang="ru-RU" sz="2000" dirty="0" err="1" smtClean="0">
                <a:latin typeface="Georgia" pitchFamily="18" charset="0"/>
              </a:rPr>
              <a:t>зробили</a:t>
            </a:r>
            <a:r>
              <a:rPr lang="ru-RU" sz="2000" dirty="0" smtClean="0">
                <a:latin typeface="Georgia" pitchFamily="18" charset="0"/>
              </a:rPr>
              <a:t> для мене.</a:t>
            </a:r>
            <a:br>
              <a:rPr lang="ru-RU" sz="2000" dirty="0" smtClean="0">
                <a:latin typeface="Georgia" pitchFamily="18" charset="0"/>
              </a:rPr>
            </a:br>
            <a:r>
              <a:rPr lang="ru-RU" sz="2000" dirty="0" smtClean="0">
                <a:latin typeface="Georgia" pitchFamily="18" charset="0"/>
              </a:rPr>
              <a:t>11. Коли </a:t>
            </a:r>
            <a:r>
              <a:rPr lang="ru-RU" sz="2000" dirty="0" err="1" smtClean="0">
                <a:latin typeface="Georgia" pitchFamily="18" charset="0"/>
              </a:rPr>
              <a:t>трапляється</a:t>
            </a:r>
            <a:r>
              <a:rPr lang="ru-RU" sz="2000" dirty="0" smtClean="0">
                <a:latin typeface="Georgia" pitchFamily="18" charset="0"/>
              </a:rPr>
              <a:t> </a:t>
            </a:r>
            <a:r>
              <a:rPr lang="ru-RU" sz="2000" dirty="0" err="1" smtClean="0">
                <a:latin typeface="Georgia" pitchFamily="18" charset="0"/>
              </a:rPr>
              <a:t>конфлікт</a:t>
            </a:r>
            <a:r>
              <a:rPr lang="ru-RU" sz="2000" dirty="0" smtClean="0">
                <a:latin typeface="Georgia" pitchFamily="18" charset="0"/>
              </a:rPr>
              <a:t>, то </a:t>
            </a:r>
            <a:r>
              <a:rPr lang="ru-RU" sz="2000" dirty="0" err="1" smtClean="0">
                <a:latin typeface="Georgia" pitchFamily="18" charset="0"/>
              </a:rPr>
              <a:t>розмірковуючи</a:t>
            </a:r>
            <a:r>
              <a:rPr lang="ru-RU" sz="2000" dirty="0" smtClean="0">
                <a:latin typeface="Georgia" pitchFamily="18" charset="0"/>
              </a:rPr>
              <a:t>, </a:t>
            </a:r>
            <a:r>
              <a:rPr lang="ru-RU" sz="2000" dirty="0" err="1" smtClean="0">
                <a:latin typeface="Georgia" pitchFamily="18" charset="0"/>
              </a:rPr>
              <a:t>хто</a:t>
            </a:r>
            <a:r>
              <a:rPr lang="ru-RU" sz="2000" dirty="0" smtClean="0">
                <a:latin typeface="Georgia" pitchFamily="18" charset="0"/>
              </a:rPr>
              <a:t> в </a:t>
            </a:r>
            <a:r>
              <a:rPr lang="ru-RU" sz="2000" dirty="0" err="1" smtClean="0">
                <a:latin typeface="Georgia" pitchFamily="18" charset="0"/>
              </a:rPr>
              <a:t>ньому</a:t>
            </a:r>
            <a:r>
              <a:rPr lang="ru-RU" sz="2000" dirty="0" smtClean="0">
                <a:latin typeface="Georgia" pitchFamily="18" charset="0"/>
              </a:rPr>
              <a:t> </a:t>
            </a:r>
            <a:r>
              <a:rPr lang="ru-RU" sz="2000" dirty="0" err="1" smtClean="0">
                <a:latin typeface="Georgia" pitchFamily="18" charset="0"/>
              </a:rPr>
              <a:t>винний</a:t>
            </a:r>
            <a:r>
              <a:rPr lang="ru-RU" sz="2000" dirty="0" smtClean="0">
                <a:latin typeface="Georgia" pitchFamily="18" charset="0"/>
              </a:rPr>
              <a:t>, я, </a:t>
            </a:r>
            <a:r>
              <a:rPr lang="ru-RU" sz="2000" dirty="0" err="1" smtClean="0">
                <a:latin typeface="Georgia" pitchFamily="18" charset="0"/>
              </a:rPr>
              <a:t>звичайно</a:t>
            </a:r>
            <a:r>
              <a:rPr lang="ru-RU" sz="2000" dirty="0" smtClean="0">
                <a:latin typeface="Georgia" pitchFamily="18" charset="0"/>
              </a:rPr>
              <a:t>, починаю </a:t>
            </a:r>
            <a:r>
              <a:rPr lang="ru-RU" sz="2000" dirty="0" err="1" smtClean="0">
                <a:latin typeface="Georgia" pitchFamily="18" charset="0"/>
              </a:rPr>
              <a:t>із</a:t>
            </a:r>
            <a:r>
              <a:rPr lang="ru-RU" sz="2000" dirty="0" smtClean="0">
                <a:latin typeface="Georgia" pitchFamily="18" charset="0"/>
              </a:rPr>
              <a:t> себе.</a:t>
            </a:r>
            <a:br>
              <a:rPr lang="ru-RU" sz="2000" dirty="0" smtClean="0">
                <a:latin typeface="Georgia" pitchFamily="18" charset="0"/>
              </a:rPr>
            </a:br>
            <a:r>
              <a:rPr lang="ru-RU" sz="2000" dirty="0" smtClean="0">
                <a:latin typeface="Georgia" pitchFamily="18" charset="0"/>
              </a:rPr>
              <a:t>12. </a:t>
            </a:r>
            <a:r>
              <a:rPr lang="ru-RU" sz="2000" dirty="0" err="1" smtClean="0">
                <a:latin typeface="Georgia" pitchFamily="18" charset="0"/>
              </a:rPr>
              <a:t>Якщо</a:t>
            </a:r>
            <a:r>
              <a:rPr lang="ru-RU" sz="2000" dirty="0" smtClean="0">
                <a:latin typeface="Georgia" pitchFamily="18" charset="0"/>
              </a:rPr>
              <a:t> </a:t>
            </a:r>
            <a:r>
              <a:rPr lang="ru-RU" sz="2000" dirty="0" err="1" smtClean="0">
                <a:latin typeface="Georgia" pitchFamily="18" charset="0"/>
              </a:rPr>
              <a:t>чорна</a:t>
            </a:r>
            <a:r>
              <a:rPr lang="ru-RU" sz="2000" dirty="0" smtClean="0">
                <a:latin typeface="Georgia" pitchFamily="18" charset="0"/>
              </a:rPr>
              <a:t> </a:t>
            </a:r>
            <a:r>
              <a:rPr lang="ru-RU" sz="2000" dirty="0" err="1" smtClean="0">
                <a:latin typeface="Georgia" pitchFamily="18" charset="0"/>
              </a:rPr>
              <a:t>кішка</a:t>
            </a:r>
            <a:r>
              <a:rPr lang="ru-RU" sz="2000" dirty="0" smtClean="0">
                <a:latin typeface="Georgia" pitchFamily="18" charset="0"/>
              </a:rPr>
              <a:t> </a:t>
            </a:r>
            <a:r>
              <a:rPr lang="ru-RU" sz="2000" dirty="0" err="1" smtClean="0">
                <a:latin typeface="Georgia" pitchFamily="18" charset="0"/>
              </a:rPr>
              <a:t>перейде</a:t>
            </a:r>
            <a:r>
              <a:rPr lang="ru-RU" sz="2000" dirty="0" smtClean="0">
                <a:latin typeface="Georgia" pitchFamily="18" charset="0"/>
              </a:rPr>
              <a:t> </a:t>
            </a:r>
            <a:r>
              <a:rPr lang="ru-RU" sz="2000" dirty="0" err="1" smtClean="0">
                <a:latin typeface="Georgia" pitchFamily="18" charset="0"/>
              </a:rPr>
              <a:t>мені</a:t>
            </a:r>
            <a:r>
              <a:rPr lang="ru-RU" sz="2000" dirty="0" smtClean="0">
                <a:latin typeface="Georgia" pitchFamily="18" charset="0"/>
              </a:rPr>
              <a:t> дорогу, я </a:t>
            </a:r>
            <a:r>
              <a:rPr lang="ru-RU" sz="2000" dirty="0" err="1" smtClean="0">
                <a:latin typeface="Georgia" pitchFamily="18" charset="0"/>
              </a:rPr>
              <a:t>переходжу</a:t>
            </a:r>
            <a:r>
              <a:rPr lang="ru-RU" sz="2000" dirty="0" smtClean="0">
                <a:latin typeface="Georgia" pitchFamily="18" charset="0"/>
              </a:rPr>
              <a:t> на </a:t>
            </a:r>
            <a:r>
              <a:rPr lang="ru-RU" sz="2000" dirty="0" err="1" smtClean="0">
                <a:latin typeface="Georgia" pitchFamily="18" charset="0"/>
              </a:rPr>
              <a:t>інший</a:t>
            </a:r>
            <a:r>
              <a:rPr lang="ru-RU" sz="2000" dirty="0" smtClean="0">
                <a:latin typeface="Georgia" pitchFamily="18" charset="0"/>
              </a:rPr>
              <a:t> </a:t>
            </a:r>
            <a:r>
              <a:rPr lang="ru-RU" sz="2000" dirty="0" err="1" smtClean="0">
                <a:latin typeface="Georgia" pitchFamily="18" charset="0"/>
              </a:rPr>
              <a:t>бік</a:t>
            </a:r>
            <a:r>
              <a:rPr lang="ru-RU" sz="2000" dirty="0" smtClean="0">
                <a:latin typeface="Georgia" pitchFamily="18" charset="0"/>
              </a:rPr>
              <a:t> </a:t>
            </a:r>
            <a:r>
              <a:rPr lang="ru-RU" sz="2000" dirty="0" err="1" smtClean="0">
                <a:latin typeface="Georgia" pitchFamily="18" charset="0"/>
              </a:rPr>
              <a:t>вулиці</a:t>
            </a:r>
            <a:r>
              <a:rPr lang="ru-RU" sz="2000" dirty="0" smtClean="0">
                <a:latin typeface="Georgia" pitchFamily="18" charset="0"/>
              </a:rPr>
              <a:t>.</a:t>
            </a:r>
            <a:br>
              <a:rPr lang="ru-RU" sz="2000" dirty="0" smtClean="0">
                <a:latin typeface="Georgia" pitchFamily="18" charset="0"/>
              </a:rPr>
            </a:br>
            <a:r>
              <a:rPr lang="ru-RU" sz="2000" dirty="0" smtClean="0">
                <a:latin typeface="Georgia" pitchFamily="18" charset="0"/>
              </a:rPr>
              <a:t>13. Я </a:t>
            </a:r>
            <a:r>
              <a:rPr lang="ru-RU" sz="2000" dirty="0" err="1" smtClean="0">
                <a:latin typeface="Georgia" pitchFamily="18" charset="0"/>
              </a:rPr>
              <a:t>вважаю</a:t>
            </a:r>
            <a:r>
              <a:rPr lang="ru-RU" sz="2000" dirty="0" smtClean="0">
                <a:latin typeface="Georgia" pitchFamily="18" charset="0"/>
              </a:rPr>
              <a:t>, </a:t>
            </a:r>
            <a:r>
              <a:rPr lang="ru-RU" sz="2000" dirty="0" err="1" smtClean="0">
                <a:latin typeface="Georgia" pitchFamily="18" charset="0"/>
              </a:rPr>
              <a:t>що</a:t>
            </a:r>
            <a:r>
              <a:rPr lang="ru-RU" sz="2000" dirty="0" smtClean="0">
                <a:latin typeface="Georgia" pitchFamily="18" charset="0"/>
              </a:rPr>
              <a:t> </a:t>
            </a:r>
            <a:r>
              <a:rPr lang="ru-RU" sz="2000" dirty="0" err="1" smtClean="0">
                <a:latin typeface="Georgia" pitchFamily="18" charset="0"/>
              </a:rPr>
              <a:t>кожна</a:t>
            </a:r>
            <a:r>
              <a:rPr lang="ru-RU" sz="2000" dirty="0" smtClean="0">
                <a:latin typeface="Georgia" pitchFamily="18" charset="0"/>
              </a:rPr>
              <a:t> </a:t>
            </a:r>
            <a:r>
              <a:rPr lang="ru-RU" sz="2000" dirty="0" err="1" smtClean="0">
                <a:latin typeface="Georgia" pitchFamily="18" charset="0"/>
              </a:rPr>
              <a:t>людина</a:t>
            </a:r>
            <a:r>
              <a:rPr lang="ru-RU" sz="2000" dirty="0" smtClean="0">
                <a:latin typeface="Georgia" pitchFamily="18" charset="0"/>
              </a:rPr>
              <a:t>, </a:t>
            </a:r>
            <a:r>
              <a:rPr lang="ru-RU" sz="2000" dirty="0" err="1" smtClean="0">
                <a:latin typeface="Georgia" pitchFamily="18" charset="0"/>
              </a:rPr>
              <a:t>незалежно</a:t>
            </a:r>
            <a:r>
              <a:rPr lang="ru-RU" sz="2000" dirty="0" smtClean="0">
                <a:latin typeface="Georgia" pitchFamily="18" charset="0"/>
              </a:rPr>
              <a:t> </a:t>
            </a:r>
            <a:r>
              <a:rPr lang="ru-RU" sz="2000" dirty="0" err="1" smtClean="0">
                <a:latin typeface="Georgia" pitchFamily="18" charset="0"/>
              </a:rPr>
              <a:t>від</a:t>
            </a:r>
            <a:r>
              <a:rPr lang="ru-RU" sz="2000" dirty="0" smtClean="0">
                <a:latin typeface="Georgia" pitchFamily="18" charset="0"/>
              </a:rPr>
              <a:t> </a:t>
            </a:r>
            <a:r>
              <a:rPr lang="ru-RU" sz="2000" dirty="0" err="1" smtClean="0">
                <a:latin typeface="Georgia" pitchFamily="18" charset="0"/>
              </a:rPr>
              <a:t>обставин</a:t>
            </a:r>
            <a:r>
              <a:rPr lang="ru-RU" sz="2000" dirty="0" smtClean="0">
                <a:latin typeface="Georgia" pitchFamily="18" charset="0"/>
              </a:rPr>
              <a:t>, повинна бути сильною і </a:t>
            </a:r>
            <a:r>
              <a:rPr lang="ru-RU" sz="2000" dirty="0" err="1" smtClean="0">
                <a:latin typeface="Georgia" pitchFamily="18" charset="0"/>
              </a:rPr>
              <a:t>самостійною</a:t>
            </a:r>
            <a:r>
              <a:rPr lang="ru-RU" sz="2000" dirty="0" smtClean="0">
                <a:latin typeface="Georgia" pitchFamily="18" charset="0"/>
              </a:rPr>
              <a:t>.</a:t>
            </a:r>
            <a:br>
              <a:rPr lang="ru-RU" sz="2000" dirty="0" smtClean="0">
                <a:latin typeface="Georgia" pitchFamily="18" charset="0"/>
              </a:rPr>
            </a:br>
            <a:r>
              <a:rPr lang="ru-RU" sz="2000" dirty="0" smtClean="0">
                <a:latin typeface="Georgia" pitchFamily="18" charset="0"/>
              </a:rPr>
              <a:t>14. Я знаю </a:t>
            </a:r>
            <a:r>
              <a:rPr lang="ru-RU" sz="2000" dirty="0" err="1" smtClean="0">
                <a:latin typeface="Georgia" pitchFamily="18" charset="0"/>
              </a:rPr>
              <a:t>свої</a:t>
            </a:r>
            <a:r>
              <a:rPr lang="ru-RU" sz="2000" dirty="0" smtClean="0">
                <a:latin typeface="Georgia" pitchFamily="18" charset="0"/>
              </a:rPr>
              <a:t> </a:t>
            </a:r>
            <a:r>
              <a:rPr lang="ru-RU" sz="2000" dirty="0" err="1" smtClean="0">
                <a:latin typeface="Georgia" pitchFamily="18" charset="0"/>
              </a:rPr>
              <a:t>недоліки</a:t>
            </a:r>
            <a:r>
              <a:rPr lang="ru-RU" sz="2000" dirty="0" smtClean="0">
                <a:latin typeface="Georgia" pitchFamily="18" charset="0"/>
              </a:rPr>
              <a:t>, але хочу, </a:t>
            </a:r>
            <a:r>
              <a:rPr lang="ru-RU" sz="2000" dirty="0" err="1" smtClean="0">
                <a:latin typeface="Georgia" pitchFamily="18" charset="0"/>
              </a:rPr>
              <a:t>щоб</a:t>
            </a:r>
            <a:r>
              <a:rPr lang="ru-RU" sz="2000" dirty="0" smtClean="0">
                <a:latin typeface="Georgia" pitchFamily="18" charset="0"/>
              </a:rPr>
              <a:t> </a:t>
            </a:r>
            <a:r>
              <a:rPr lang="ru-RU" sz="2000" dirty="0" err="1" smtClean="0">
                <a:latin typeface="Georgia" pitchFamily="18" charset="0"/>
              </a:rPr>
              <a:t>оточуючі</a:t>
            </a:r>
            <a:r>
              <a:rPr lang="ru-RU" sz="2000" dirty="0" smtClean="0">
                <a:latin typeface="Georgia" pitchFamily="18" charset="0"/>
              </a:rPr>
              <a:t> </a:t>
            </a:r>
            <a:r>
              <a:rPr lang="ru-RU" sz="2000" dirty="0" err="1" smtClean="0">
                <a:latin typeface="Georgia" pitchFamily="18" charset="0"/>
              </a:rPr>
              <a:t>ставилися</a:t>
            </a:r>
            <a:r>
              <a:rPr lang="ru-RU" sz="2000" dirty="0" smtClean="0">
                <a:latin typeface="Georgia" pitchFamily="18" charset="0"/>
              </a:rPr>
              <a:t> до них </a:t>
            </a:r>
            <a:r>
              <a:rPr lang="ru-RU" sz="2000" dirty="0" err="1" smtClean="0">
                <a:latin typeface="Georgia" pitchFamily="18" charset="0"/>
              </a:rPr>
              <a:t>поблажливо</a:t>
            </a:r>
            <a:r>
              <a:rPr lang="ru-RU" sz="2000" dirty="0" smtClean="0">
                <a:latin typeface="Georgia" pitchFamily="18" charset="0"/>
              </a:rPr>
              <a:t>.</a:t>
            </a:r>
            <a:br>
              <a:rPr lang="ru-RU" sz="2000" dirty="0" smtClean="0">
                <a:latin typeface="Georgia" pitchFamily="18" charset="0"/>
              </a:rPr>
            </a:br>
            <a:r>
              <a:rPr lang="ru-RU" sz="2000" dirty="0" smtClean="0">
                <a:latin typeface="Georgia" pitchFamily="18" charset="0"/>
              </a:rPr>
              <a:t>15. </a:t>
            </a:r>
            <a:r>
              <a:rPr lang="ru-RU" sz="2000" dirty="0" err="1" smtClean="0">
                <a:latin typeface="Georgia" pitchFamily="18" charset="0"/>
              </a:rPr>
              <a:t>Звичайно</a:t>
            </a:r>
            <a:r>
              <a:rPr lang="ru-RU" sz="2000" dirty="0" smtClean="0">
                <a:latin typeface="Georgia" pitchFamily="18" charset="0"/>
              </a:rPr>
              <a:t>, я </a:t>
            </a:r>
            <a:r>
              <a:rPr lang="ru-RU" sz="2000" dirty="0" err="1" smtClean="0">
                <a:latin typeface="Georgia" pitchFamily="18" charset="0"/>
              </a:rPr>
              <a:t>мирюся</a:t>
            </a:r>
            <a:r>
              <a:rPr lang="ru-RU" sz="2000" dirty="0" smtClean="0">
                <a:latin typeface="Georgia" pitchFamily="18" charset="0"/>
              </a:rPr>
              <a:t> </a:t>
            </a:r>
            <a:r>
              <a:rPr lang="ru-RU" sz="2000" dirty="0" err="1" smtClean="0">
                <a:latin typeface="Georgia" pitchFamily="18" charset="0"/>
              </a:rPr>
              <a:t>із</a:t>
            </a:r>
            <a:r>
              <a:rPr lang="ru-RU" sz="2000" dirty="0" smtClean="0">
                <a:latin typeface="Georgia" pitchFamily="18" charset="0"/>
              </a:rPr>
              <a:t> </a:t>
            </a:r>
            <a:r>
              <a:rPr lang="ru-RU" sz="2000" dirty="0" err="1" smtClean="0">
                <a:latin typeface="Georgia" pitchFamily="18" charset="0"/>
              </a:rPr>
              <a:t>ситуацією</a:t>
            </a:r>
            <a:r>
              <a:rPr lang="ru-RU" sz="2000" dirty="0" smtClean="0">
                <a:latin typeface="Georgia" pitchFamily="18" charset="0"/>
              </a:rPr>
              <a:t>, </a:t>
            </a:r>
            <a:r>
              <a:rPr lang="ru-RU" sz="2000" dirty="0" err="1" smtClean="0">
                <a:latin typeface="Georgia" pitchFamily="18" charset="0"/>
              </a:rPr>
              <a:t>вплинути</a:t>
            </a:r>
            <a:r>
              <a:rPr lang="ru-RU" sz="2000" dirty="0" smtClean="0">
                <a:latin typeface="Georgia" pitchFamily="18" charset="0"/>
              </a:rPr>
              <a:t> на яку не </a:t>
            </a:r>
            <a:r>
              <a:rPr lang="ru-RU" sz="2000" dirty="0" err="1" smtClean="0">
                <a:latin typeface="Georgia" pitchFamily="18" charset="0"/>
              </a:rPr>
              <a:t>здатний</a:t>
            </a:r>
            <a:r>
              <a:rPr lang="ru-RU" sz="2000" dirty="0" smtClean="0">
                <a:latin typeface="Georgia" pitchFamily="18" charset="0"/>
              </a:rPr>
              <a:t>.</a:t>
            </a:r>
            <a:br>
              <a:rPr lang="ru-RU" sz="2000" dirty="0" smtClean="0">
                <a:latin typeface="Georgia" pitchFamily="18" charset="0"/>
              </a:rPr>
            </a:br>
            <a:r>
              <a:rPr lang="ru-RU" sz="2000" dirty="0" err="1" smtClean="0">
                <a:latin typeface="Georgia" pitchFamily="18" charset="0"/>
              </a:rPr>
              <a:t>Підрахунок</a:t>
            </a:r>
            <a:r>
              <a:rPr lang="ru-RU" sz="2000" dirty="0" smtClean="0">
                <a:latin typeface="Georgia" pitchFamily="18" charset="0"/>
              </a:rPr>
              <a:t> </a:t>
            </a:r>
            <a:r>
              <a:rPr lang="ru-RU" sz="2000" dirty="0" err="1" smtClean="0">
                <a:latin typeface="Georgia" pitchFamily="18" charset="0"/>
              </a:rPr>
              <a:t>результатів</a:t>
            </a:r>
            <a:r>
              <a:rPr lang="ru-RU" sz="2000" dirty="0" smtClean="0">
                <a:latin typeface="Georgia" pitchFamily="18" charset="0"/>
              </a:rPr>
              <a:t>:</a:t>
            </a:r>
            <a:br>
              <a:rPr lang="ru-RU" sz="2000" dirty="0" smtClean="0">
                <a:latin typeface="Georgia" pitchFamily="18" charset="0"/>
              </a:rPr>
            </a:br>
            <a:r>
              <a:rPr lang="ru-RU" sz="2000" dirty="0" smtClean="0">
                <a:latin typeface="Georgia" pitchFamily="18" charset="0"/>
              </a:rPr>
              <a:t>«Так» — 1, 3, 5, 7, 9, 11, 13 — 10 </a:t>
            </a:r>
            <a:r>
              <a:rPr lang="ru-RU" sz="2000" dirty="0" err="1" smtClean="0">
                <a:latin typeface="Georgia" pitchFamily="18" charset="0"/>
              </a:rPr>
              <a:t>балів</a:t>
            </a:r>
            <a:r>
              <a:rPr lang="ru-RU" sz="2000" dirty="0" smtClean="0">
                <a:latin typeface="Georgia" pitchFamily="18" charset="0"/>
              </a:rPr>
              <a:t>. </a:t>
            </a:r>
            <a:br>
              <a:rPr lang="ru-RU" sz="2000" dirty="0" smtClean="0">
                <a:latin typeface="Georgia" pitchFamily="18" charset="0"/>
              </a:rPr>
            </a:br>
            <a:r>
              <a:rPr lang="ru-RU" sz="2000" dirty="0" smtClean="0">
                <a:latin typeface="Georgia" pitchFamily="18" charset="0"/>
              </a:rPr>
              <a:t>«</a:t>
            </a:r>
            <a:r>
              <a:rPr lang="ru-RU" sz="2000" dirty="0" err="1" smtClean="0">
                <a:latin typeface="Georgia" pitchFamily="18" charset="0"/>
              </a:rPr>
              <a:t>Ні</a:t>
            </a:r>
            <a:r>
              <a:rPr lang="ru-RU" sz="2000" dirty="0" smtClean="0">
                <a:latin typeface="Georgia" pitchFamily="18" charset="0"/>
              </a:rPr>
              <a:t>» — 2, 4, 6, 8, 10, 12, 14, 15 — 10 </a:t>
            </a:r>
            <a:r>
              <a:rPr lang="ru-RU" sz="2000" dirty="0" err="1" smtClean="0">
                <a:latin typeface="Georgia" pitchFamily="18" charset="0"/>
              </a:rPr>
              <a:t>балів</a:t>
            </a:r>
            <a:r>
              <a:rPr lang="ru-RU" sz="2000" dirty="0" smtClean="0">
                <a:latin typeface="Georgia" pitchFamily="18" charset="0"/>
              </a:rPr>
              <a:t>. </a:t>
            </a:r>
            <a:br>
              <a:rPr lang="ru-RU" sz="2000" dirty="0" smtClean="0">
                <a:latin typeface="Georgia" pitchFamily="18" charset="0"/>
              </a:rPr>
            </a:br>
            <a:r>
              <a:rPr lang="ru-RU" sz="2000" dirty="0" smtClean="0">
                <a:latin typeface="Georgia" pitchFamily="18" charset="0"/>
              </a:rPr>
              <a:t>«Не знаю» — 5 </a:t>
            </a:r>
            <a:r>
              <a:rPr lang="ru-RU" sz="2000" dirty="0" err="1" smtClean="0">
                <a:latin typeface="Georgia" pitchFamily="18" charset="0"/>
              </a:rPr>
              <a:t>балів</a:t>
            </a:r>
            <a:r>
              <a:rPr lang="ru-RU" sz="2000" dirty="0" smtClean="0">
                <a:latin typeface="Georgia" pitchFamily="18" charset="0"/>
              </a:rPr>
              <a:t>.</a:t>
            </a:r>
            <a:endParaRPr lang="ru-RU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Содержимое 2"/>
          <p:cNvSpPr>
            <a:spLocks noGrp="1"/>
          </p:cNvSpPr>
          <p:nvPr>
            <p:ph idx="1"/>
          </p:nvPr>
        </p:nvSpPr>
        <p:spPr>
          <a:xfrm>
            <a:off x="683568" y="548680"/>
            <a:ext cx="8229600" cy="5689600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ru-RU" sz="1800" b="1" dirty="0" smtClean="0"/>
              <a:t>100—150 </a:t>
            </a:r>
            <a:r>
              <a:rPr lang="ru-RU" sz="1800" b="1" dirty="0" err="1" smtClean="0"/>
              <a:t>балів</a:t>
            </a:r>
            <a:r>
              <a:rPr lang="ru-RU" sz="1800" b="1" dirty="0" smtClean="0"/>
              <a:t>.</a:t>
            </a:r>
            <a:r>
              <a:rPr lang="ru-RU" sz="1800" dirty="0" smtClean="0"/>
              <a:t> Ви — </a:t>
            </a:r>
            <a:r>
              <a:rPr lang="ru-RU" sz="1800" b="1" dirty="0" err="1" smtClean="0"/>
              <a:t>капітан</a:t>
            </a:r>
            <a:r>
              <a:rPr lang="ru-RU" sz="1800" b="1" dirty="0" smtClean="0"/>
              <a:t> </a:t>
            </a:r>
            <a:r>
              <a:rPr lang="ru-RU" sz="1800" b="1" dirty="0" err="1" smtClean="0"/>
              <a:t>власного</a:t>
            </a:r>
            <a:r>
              <a:rPr lang="ru-RU" sz="1800" b="1" dirty="0" smtClean="0"/>
              <a:t> </a:t>
            </a:r>
            <a:r>
              <a:rPr lang="ru-RU" sz="1800" b="1" dirty="0" err="1" smtClean="0"/>
              <a:t>життя</a:t>
            </a:r>
            <a:r>
              <a:rPr lang="ru-RU" sz="1800" dirty="0" smtClean="0"/>
              <a:t>. Ви </a:t>
            </a:r>
            <a:r>
              <a:rPr lang="ru-RU" sz="1800" dirty="0" err="1" smtClean="0"/>
              <a:t>почуваєте</a:t>
            </a:r>
            <a:r>
              <a:rPr lang="ru-RU" sz="1800" dirty="0" smtClean="0"/>
              <a:t> </a:t>
            </a:r>
            <a:r>
              <a:rPr lang="ru-RU" sz="1800" dirty="0" err="1" smtClean="0"/>
              <a:t>відповідальність</a:t>
            </a:r>
            <a:r>
              <a:rPr lang="ru-RU" sz="1800" dirty="0" smtClean="0"/>
              <a:t> за все, </a:t>
            </a:r>
            <a:r>
              <a:rPr lang="ru-RU" sz="1800" dirty="0" err="1" smtClean="0"/>
              <a:t>що</a:t>
            </a:r>
            <a:r>
              <a:rPr lang="ru-RU" sz="1800" dirty="0" smtClean="0"/>
              <a:t> з вами </a:t>
            </a:r>
            <a:r>
              <a:rPr lang="ru-RU" sz="1800" dirty="0" err="1" smtClean="0"/>
              <a:t>відбувається</a:t>
            </a:r>
            <a:r>
              <a:rPr lang="ru-RU" sz="1800" dirty="0" smtClean="0"/>
              <a:t>, </a:t>
            </a:r>
            <a:r>
              <a:rPr lang="ru-RU" sz="1800" dirty="0" err="1" smtClean="0"/>
              <a:t>багато</a:t>
            </a:r>
            <a:r>
              <a:rPr lang="ru-RU" sz="1800" dirty="0" smtClean="0"/>
              <a:t> берете на себе, </a:t>
            </a:r>
            <a:r>
              <a:rPr lang="ru-RU" sz="1800" dirty="0" err="1" smtClean="0"/>
              <a:t>долаєте</a:t>
            </a:r>
            <a:r>
              <a:rPr lang="ru-RU" sz="1800" dirty="0" smtClean="0"/>
              <a:t> </a:t>
            </a:r>
            <a:r>
              <a:rPr lang="ru-RU" sz="1800" dirty="0" err="1" smtClean="0"/>
              <a:t>труднощі</a:t>
            </a:r>
            <a:r>
              <a:rPr lang="ru-RU" sz="1800" dirty="0" smtClean="0"/>
              <a:t>, не </a:t>
            </a:r>
            <a:r>
              <a:rPr lang="ru-RU" sz="1800" dirty="0" err="1" smtClean="0"/>
              <a:t>перебільшуючи</a:t>
            </a:r>
            <a:r>
              <a:rPr lang="ru-RU" sz="1800" dirty="0" smtClean="0"/>
              <a:t> </a:t>
            </a:r>
            <a:r>
              <a:rPr lang="ru-RU" sz="1800" dirty="0" err="1" smtClean="0"/>
              <a:t>їх</a:t>
            </a:r>
            <a:r>
              <a:rPr lang="ru-RU" sz="1800" dirty="0" smtClean="0"/>
              <a:t> і не </a:t>
            </a:r>
            <a:r>
              <a:rPr lang="ru-RU" sz="1800" dirty="0" err="1" smtClean="0"/>
              <a:t>зводячи</a:t>
            </a:r>
            <a:r>
              <a:rPr lang="ru-RU" sz="1800" dirty="0" smtClean="0"/>
              <a:t> до рангу </a:t>
            </a:r>
            <a:r>
              <a:rPr lang="ru-RU" sz="1800" dirty="0" err="1" smtClean="0"/>
              <a:t>життєвих</a:t>
            </a:r>
            <a:r>
              <a:rPr lang="ru-RU" sz="1800" dirty="0" smtClean="0"/>
              <a:t> проблем. Ви </a:t>
            </a:r>
            <a:r>
              <a:rPr lang="ru-RU" sz="1800" dirty="0" err="1" smtClean="0"/>
              <a:t>бачите</a:t>
            </a:r>
            <a:r>
              <a:rPr lang="ru-RU" sz="1800" dirty="0" smtClean="0"/>
              <a:t> перед собою </a:t>
            </a:r>
            <a:r>
              <a:rPr lang="ru-RU" sz="1800" dirty="0" err="1" smtClean="0"/>
              <a:t>завдання</a:t>
            </a:r>
            <a:r>
              <a:rPr lang="ru-RU" sz="1800" dirty="0" smtClean="0"/>
              <a:t> й </a:t>
            </a:r>
            <a:r>
              <a:rPr lang="ru-RU" sz="1800" dirty="0" err="1" smtClean="0"/>
              <a:t>думаєте</a:t>
            </a:r>
            <a:r>
              <a:rPr lang="ru-RU" sz="1800" dirty="0" smtClean="0"/>
              <a:t> над </a:t>
            </a:r>
            <a:r>
              <a:rPr lang="ru-RU" sz="1800" dirty="0" err="1" smtClean="0"/>
              <a:t>тим</a:t>
            </a:r>
            <a:r>
              <a:rPr lang="ru-RU" sz="1800" dirty="0" smtClean="0"/>
              <a:t>, як </a:t>
            </a:r>
            <a:r>
              <a:rPr lang="ru-RU" sz="1800" dirty="0" err="1" smtClean="0"/>
              <a:t>його</a:t>
            </a:r>
            <a:r>
              <a:rPr lang="ru-RU" sz="1800" dirty="0" smtClean="0"/>
              <a:t> можете </a:t>
            </a:r>
            <a:r>
              <a:rPr lang="ru-RU" sz="1800" dirty="0" err="1" smtClean="0"/>
              <a:t>розв’язати</a:t>
            </a:r>
            <a:r>
              <a:rPr lang="ru-RU" sz="1800" dirty="0" smtClean="0"/>
              <a:t>.</a:t>
            </a:r>
            <a:br>
              <a:rPr lang="ru-RU" sz="1800" dirty="0" smtClean="0"/>
            </a:br>
            <a:r>
              <a:rPr lang="ru-RU" sz="1800" b="1" dirty="0" smtClean="0"/>
              <a:t>50—90 </a:t>
            </a:r>
            <a:r>
              <a:rPr lang="ru-RU" sz="1800" b="1" dirty="0" err="1" smtClean="0"/>
              <a:t>балів</a:t>
            </a:r>
            <a:r>
              <a:rPr lang="ru-RU" sz="1800" b="1" dirty="0" smtClean="0"/>
              <a:t>. </a:t>
            </a:r>
            <a:r>
              <a:rPr lang="ru-RU" sz="1800" dirty="0" smtClean="0"/>
              <a:t>Ви охоче </a:t>
            </a:r>
            <a:r>
              <a:rPr lang="ru-RU" sz="1800" dirty="0" err="1" smtClean="0"/>
              <a:t>буваєте</a:t>
            </a:r>
            <a:r>
              <a:rPr lang="ru-RU" sz="1800" dirty="0" smtClean="0"/>
              <a:t> </a:t>
            </a:r>
            <a:r>
              <a:rPr lang="ru-RU" sz="1800" b="1" dirty="0" err="1" smtClean="0"/>
              <a:t>рульовим</a:t>
            </a:r>
            <a:r>
              <a:rPr lang="ru-RU" sz="1800" dirty="0" smtClean="0"/>
              <a:t>, але можете, коли </a:t>
            </a:r>
            <a:r>
              <a:rPr lang="ru-RU" sz="1800" dirty="0" err="1" smtClean="0"/>
              <a:t>це</a:t>
            </a:r>
            <a:r>
              <a:rPr lang="ru-RU" sz="1800" dirty="0" smtClean="0"/>
              <a:t> </a:t>
            </a:r>
            <a:r>
              <a:rPr lang="ru-RU" sz="1800" dirty="0" err="1" smtClean="0"/>
              <a:t>необхідно</a:t>
            </a:r>
            <a:r>
              <a:rPr lang="ru-RU" sz="1800" dirty="0" smtClean="0"/>
              <a:t>, </a:t>
            </a:r>
            <a:r>
              <a:rPr lang="ru-RU" sz="1800" dirty="0" err="1" smtClean="0"/>
              <a:t>передати</a:t>
            </a:r>
            <a:r>
              <a:rPr lang="ru-RU" sz="1800" dirty="0" smtClean="0"/>
              <a:t> штурвал до </a:t>
            </a:r>
            <a:r>
              <a:rPr lang="ru-RU" sz="1800" dirty="0" err="1" smtClean="0"/>
              <a:t>вірних</a:t>
            </a:r>
            <a:r>
              <a:rPr lang="ru-RU" sz="1800" dirty="0" smtClean="0"/>
              <a:t> рук. При </a:t>
            </a:r>
            <a:r>
              <a:rPr lang="ru-RU" sz="1800" dirty="0" err="1" smtClean="0"/>
              <a:t>оцінці</a:t>
            </a:r>
            <a:r>
              <a:rPr lang="ru-RU" sz="1800" dirty="0" smtClean="0"/>
              <a:t> причин </a:t>
            </a:r>
            <a:r>
              <a:rPr lang="ru-RU" sz="1800" dirty="0" err="1" smtClean="0"/>
              <a:t>власних</a:t>
            </a:r>
            <a:r>
              <a:rPr lang="ru-RU" sz="1800" dirty="0" smtClean="0"/>
              <a:t> </a:t>
            </a:r>
            <a:r>
              <a:rPr lang="ru-RU" sz="1800" dirty="0" err="1" smtClean="0"/>
              <a:t>труднощів</a:t>
            </a:r>
            <a:r>
              <a:rPr lang="ru-RU" sz="1800" dirty="0" smtClean="0"/>
              <a:t> </a:t>
            </a:r>
            <a:r>
              <a:rPr lang="ru-RU" sz="1800" dirty="0" err="1" smtClean="0"/>
              <a:t>ви</a:t>
            </a:r>
            <a:r>
              <a:rPr lang="ru-RU" sz="1800" dirty="0" smtClean="0"/>
              <a:t> </a:t>
            </a:r>
            <a:r>
              <a:rPr lang="ru-RU" sz="1800" dirty="0" err="1" smtClean="0"/>
              <a:t>цілком</a:t>
            </a:r>
            <a:r>
              <a:rPr lang="ru-RU" sz="1800" dirty="0" smtClean="0"/>
              <a:t> </a:t>
            </a:r>
            <a:r>
              <a:rPr lang="ru-RU" sz="1800" dirty="0" err="1" smtClean="0"/>
              <a:t>реалістичні</a:t>
            </a:r>
            <a:r>
              <a:rPr lang="ru-RU" sz="1800" dirty="0" smtClean="0"/>
              <a:t>. </a:t>
            </a:r>
            <a:r>
              <a:rPr lang="ru-RU" sz="1800" dirty="0" err="1" smtClean="0"/>
              <a:t>Гнучкість</a:t>
            </a:r>
            <a:r>
              <a:rPr lang="ru-RU" sz="1800" dirty="0" smtClean="0"/>
              <a:t>, </a:t>
            </a:r>
            <a:r>
              <a:rPr lang="ru-RU" sz="1800" dirty="0" err="1" smtClean="0"/>
              <a:t>розсудливість</a:t>
            </a:r>
            <a:r>
              <a:rPr lang="ru-RU" sz="1800" dirty="0" smtClean="0"/>
              <a:t> і </a:t>
            </a:r>
            <a:r>
              <a:rPr lang="ru-RU" sz="1800" dirty="0" err="1" smtClean="0"/>
              <a:t>чутливість</a:t>
            </a:r>
            <a:r>
              <a:rPr lang="ru-RU" sz="1800" dirty="0" smtClean="0"/>
              <a:t> </a:t>
            </a:r>
            <a:r>
              <a:rPr lang="ru-RU" sz="1800" dirty="0" err="1" smtClean="0"/>
              <a:t>завжди</a:t>
            </a:r>
            <a:r>
              <a:rPr lang="ru-RU" sz="1800" dirty="0" smtClean="0"/>
              <a:t> </a:t>
            </a:r>
            <a:r>
              <a:rPr lang="ru-RU" sz="1800" dirty="0" err="1" smtClean="0"/>
              <a:t>бувають</a:t>
            </a:r>
            <a:r>
              <a:rPr lang="ru-RU" sz="1800" dirty="0" smtClean="0"/>
              <a:t> вашими союзниками. </a:t>
            </a:r>
            <a:r>
              <a:rPr lang="ru-RU" sz="1800" dirty="0" err="1" smtClean="0"/>
              <a:t>Трапляються</a:t>
            </a:r>
            <a:r>
              <a:rPr lang="ru-RU" sz="1800" dirty="0" smtClean="0"/>
              <a:t> </a:t>
            </a:r>
            <a:r>
              <a:rPr lang="ru-RU" sz="1800" dirty="0" err="1" smtClean="0"/>
              <a:t>ситуації</a:t>
            </a:r>
            <a:r>
              <a:rPr lang="ru-RU" sz="1800" dirty="0" smtClean="0"/>
              <a:t>, </a:t>
            </a:r>
            <a:r>
              <a:rPr lang="ru-RU" sz="1800" dirty="0" err="1" smtClean="0"/>
              <a:t>що</a:t>
            </a:r>
            <a:r>
              <a:rPr lang="ru-RU" sz="1800" dirty="0" smtClean="0"/>
              <a:t> </a:t>
            </a:r>
            <a:r>
              <a:rPr lang="ru-RU" sz="1800" dirty="0" err="1" smtClean="0"/>
              <a:t>ніяк</a:t>
            </a:r>
            <a:r>
              <a:rPr lang="ru-RU" sz="1800" dirty="0" smtClean="0"/>
              <a:t> вас не </a:t>
            </a:r>
            <a:r>
              <a:rPr lang="ru-RU" sz="1800" dirty="0" err="1" smtClean="0"/>
              <a:t>стосуються</a:t>
            </a:r>
            <a:r>
              <a:rPr lang="ru-RU" sz="1800" dirty="0" smtClean="0"/>
              <a:t>, </a:t>
            </a:r>
            <a:r>
              <a:rPr lang="ru-RU" sz="1800" dirty="0" err="1" smtClean="0"/>
              <a:t>ви</a:t>
            </a:r>
            <a:r>
              <a:rPr lang="ru-RU" sz="1800" dirty="0" smtClean="0"/>
              <a:t> не несете за них </a:t>
            </a:r>
            <a:r>
              <a:rPr lang="ru-RU" sz="1800" dirty="0" err="1" smtClean="0"/>
              <a:t>ніякої</a:t>
            </a:r>
            <a:r>
              <a:rPr lang="ru-RU" sz="1800" dirty="0" smtClean="0"/>
              <a:t> </a:t>
            </a:r>
            <a:r>
              <a:rPr lang="ru-RU" sz="1800" dirty="0" err="1" smtClean="0"/>
              <a:t>відповідальності</a:t>
            </a:r>
            <a:r>
              <a:rPr lang="ru-RU" sz="1800" dirty="0" smtClean="0"/>
              <a:t>, і все ж, коли </a:t>
            </a:r>
            <a:r>
              <a:rPr lang="ru-RU" sz="1800" dirty="0" err="1" smtClean="0"/>
              <a:t>це</a:t>
            </a:r>
            <a:r>
              <a:rPr lang="ru-RU" sz="1800" dirty="0" smtClean="0"/>
              <a:t> </a:t>
            </a:r>
            <a:r>
              <a:rPr lang="ru-RU" sz="1800" dirty="0" err="1" smtClean="0"/>
              <a:t>потрібно</a:t>
            </a:r>
            <a:r>
              <a:rPr lang="ru-RU" sz="1800" dirty="0" smtClean="0"/>
              <a:t>, берете </a:t>
            </a:r>
            <a:r>
              <a:rPr lang="ru-RU" sz="1800" dirty="0" err="1" smtClean="0"/>
              <a:t>відповідальність</a:t>
            </a:r>
            <a:r>
              <a:rPr lang="ru-RU" sz="1800" dirty="0" smtClean="0"/>
              <a:t> на себе. І </a:t>
            </a:r>
            <a:r>
              <a:rPr lang="ru-RU" sz="1800" dirty="0" err="1" smtClean="0"/>
              <a:t>ви</a:t>
            </a:r>
            <a:r>
              <a:rPr lang="ru-RU" sz="1800" dirty="0" smtClean="0"/>
              <a:t>, </a:t>
            </a:r>
            <a:r>
              <a:rPr lang="ru-RU" sz="1800" dirty="0" err="1" smtClean="0"/>
              <a:t>звичайно</a:t>
            </a:r>
            <a:r>
              <a:rPr lang="ru-RU" sz="1800" dirty="0" smtClean="0"/>
              <a:t>, </a:t>
            </a:r>
            <a:r>
              <a:rPr lang="ru-RU" sz="1800" dirty="0" err="1" smtClean="0"/>
              <a:t>знаєте</a:t>
            </a:r>
            <a:r>
              <a:rPr lang="ru-RU" sz="1800" dirty="0" smtClean="0"/>
              <a:t>, коли </a:t>
            </a:r>
            <a:r>
              <a:rPr lang="ru-RU" sz="1800" dirty="0" err="1" smtClean="0"/>
              <a:t>це</a:t>
            </a:r>
            <a:r>
              <a:rPr lang="ru-RU" sz="1800" dirty="0" smtClean="0"/>
              <a:t> треба </a:t>
            </a:r>
            <a:r>
              <a:rPr lang="ru-RU" sz="1800" dirty="0" err="1" smtClean="0"/>
              <a:t>зробити</a:t>
            </a:r>
            <a:r>
              <a:rPr lang="ru-RU" sz="1800" dirty="0" smtClean="0"/>
              <a:t>. Ви </a:t>
            </a:r>
            <a:r>
              <a:rPr lang="ru-RU" sz="1800" dirty="0" err="1" smtClean="0"/>
              <a:t>вмієте</a:t>
            </a:r>
            <a:r>
              <a:rPr lang="ru-RU" sz="1800" dirty="0" smtClean="0"/>
              <a:t> </a:t>
            </a:r>
            <a:r>
              <a:rPr lang="ru-RU" sz="1800" dirty="0" err="1" smtClean="0"/>
              <a:t>жити</a:t>
            </a:r>
            <a:r>
              <a:rPr lang="ru-RU" sz="1800" dirty="0" smtClean="0"/>
              <a:t> в </a:t>
            </a:r>
            <a:r>
              <a:rPr lang="ru-RU" sz="1800" dirty="0" err="1" smtClean="0"/>
              <a:t>добрі</a:t>
            </a:r>
            <a:r>
              <a:rPr lang="ru-RU" sz="1800" dirty="0" smtClean="0"/>
              <a:t> й </a:t>
            </a:r>
            <a:r>
              <a:rPr lang="ru-RU" sz="1800" dirty="0" err="1" smtClean="0"/>
              <a:t>злагоді</a:t>
            </a:r>
            <a:r>
              <a:rPr lang="ru-RU" sz="1800" dirty="0" smtClean="0"/>
              <a:t> з </a:t>
            </a:r>
            <a:r>
              <a:rPr lang="ru-RU" sz="1800" dirty="0" err="1" smtClean="0"/>
              <a:t>іншими</a:t>
            </a:r>
            <a:r>
              <a:rPr lang="ru-RU" sz="1800" dirty="0" smtClean="0"/>
              <a:t> людьми, не </a:t>
            </a:r>
            <a:r>
              <a:rPr lang="ru-RU" sz="1800" dirty="0" err="1" smtClean="0"/>
              <a:t>порушуючи</a:t>
            </a:r>
            <a:r>
              <a:rPr lang="ru-RU" sz="1800" dirty="0" smtClean="0"/>
              <a:t> </a:t>
            </a:r>
            <a:r>
              <a:rPr lang="ru-RU" sz="1800" dirty="0" err="1" smtClean="0"/>
              <a:t>внутрішньої</a:t>
            </a:r>
            <a:r>
              <a:rPr lang="ru-RU" sz="1800" dirty="0" smtClean="0"/>
              <a:t> </a:t>
            </a:r>
            <a:r>
              <a:rPr lang="ru-RU" sz="1800" dirty="0" err="1" smtClean="0"/>
              <a:t>злагоди</a:t>
            </a:r>
            <a:r>
              <a:rPr lang="ru-RU" sz="1800" dirty="0" smtClean="0"/>
              <a:t> </a:t>
            </a:r>
            <a:r>
              <a:rPr lang="ru-RU" sz="1800" dirty="0" err="1" smtClean="0"/>
              <a:t>із</a:t>
            </a:r>
            <a:r>
              <a:rPr lang="ru-RU" sz="1800" dirty="0" smtClean="0"/>
              <a:t> самим собою.</a:t>
            </a:r>
            <a:br>
              <a:rPr lang="ru-RU" sz="1800" dirty="0" smtClean="0"/>
            </a:br>
            <a:r>
              <a:rPr lang="ru-RU" sz="1800" b="1" dirty="0" smtClean="0"/>
              <a:t>До 49 </a:t>
            </a:r>
            <a:r>
              <a:rPr lang="ru-RU" sz="1800" b="1" dirty="0" err="1" smtClean="0"/>
              <a:t>балів</a:t>
            </a:r>
            <a:r>
              <a:rPr lang="ru-RU" sz="1800" b="1" dirty="0" smtClean="0"/>
              <a:t>.</a:t>
            </a:r>
            <a:r>
              <a:rPr lang="ru-RU" sz="1800" dirty="0" smtClean="0"/>
              <a:t> Ви часто </a:t>
            </a:r>
            <a:r>
              <a:rPr lang="ru-RU" sz="1800" dirty="0" err="1" smtClean="0"/>
              <a:t>буваєте</a:t>
            </a:r>
            <a:r>
              <a:rPr lang="ru-RU" sz="1800" dirty="0" smtClean="0"/>
              <a:t> </a:t>
            </a:r>
            <a:r>
              <a:rPr lang="ru-RU" sz="1800" b="1" dirty="0" err="1" smtClean="0"/>
              <a:t>пасажиром</a:t>
            </a:r>
            <a:r>
              <a:rPr lang="ru-RU" sz="1800" dirty="0" smtClean="0"/>
              <a:t> у </a:t>
            </a:r>
            <a:r>
              <a:rPr lang="ru-RU" sz="1800" dirty="0" err="1" smtClean="0"/>
              <a:t>своєму</a:t>
            </a:r>
            <a:r>
              <a:rPr lang="ru-RU" sz="1800" dirty="0" smtClean="0"/>
              <a:t> </a:t>
            </a:r>
            <a:r>
              <a:rPr lang="ru-RU" sz="1800" dirty="0" err="1" smtClean="0"/>
              <a:t>житті</a:t>
            </a:r>
            <a:r>
              <a:rPr lang="ru-RU" sz="1800" dirty="0" smtClean="0"/>
              <a:t>, легко </a:t>
            </a:r>
            <a:r>
              <a:rPr lang="ru-RU" sz="1800" dirty="0" err="1" smtClean="0"/>
              <a:t>підкоряєтеся</a:t>
            </a:r>
            <a:r>
              <a:rPr lang="ru-RU" sz="1800" dirty="0" smtClean="0"/>
              <a:t> </a:t>
            </a:r>
            <a:r>
              <a:rPr lang="ru-RU" sz="1800" dirty="0" err="1" smtClean="0"/>
              <a:t>зовнішнім</a:t>
            </a:r>
            <a:r>
              <a:rPr lang="ru-RU" sz="1800" dirty="0" smtClean="0"/>
              <a:t> силам, </a:t>
            </a:r>
            <a:r>
              <a:rPr lang="ru-RU" sz="1800" dirty="0" err="1" smtClean="0"/>
              <a:t>говорячи</a:t>
            </a:r>
            <a:r>
              <a:rPr lang="ru-RU" sz="1800" dirty="0" smtClean="0"/>
              <a:t>: так </a:t>
            </a:r>
            <a:r>
              <a:rPr lang="ru-RU" sz="1800" dirty="0" err="1" smtClean="0"/>
              <a:t>склалися</a:t>
            </a:r>
            <a:r>
              <a:rPr lang="ru-RU" sz="1800" dirty="0" smtClean="0"/>
              <a:t> </a:t>
            </a:r>
            <a:r>
              <a:rPr lang="ru-RU" sz="1800" dirty="0" err="1" smtClean="0"/>
              <a:t>обставини</a:t>
            </a:r>
            <a:r>
              <a:rPr lang="ru-RU" sz="1800" dirty="0" smtClean="0"/>
              <a:t>, доля </a:t>
            </a:r>
            <a:r>
              <a:rPr lang="ru-RU" sz="1800" dirty="0" err="1" smtClean="0"/>
              <a:t>тощо</a:t>
            </a:r>
            <a:r>
              <a:rPr lang="ru-RU" sz="1800" dirty="0" smtClean="0"/>
              <a:t>. У </a:t>
            </a:r>
            <a:r>
              <a:rPr lang="ru-RU" sz="1800" dirty="0" err="1" smtClean="0"/>
              <a:t>своїх</a:t>
            </a:r>
            <a:r>
              <a:rPr lang="ru-RU" sz="1800" dirty="0" smtClean="0"/>
              <a:t> </a:t>
            </a:r>
            <a:r>
              <a:rPr lang="ru-RU" sz="1800" dirty="0" err="1" smtClean="0"/>
              <a:t>труднощах</a:t>
            </a:r>
            <a:r>
              <a:rPr lang="ru-RU" sz="1800" dirty="0" smtClean="0"/>
              <a:t> </a:t>
            </a:r>
            <a:r>
              <a:rPr lang="ru-RU" sz="1800" dirty="0" err="1" smtClean="0"/>
              <a:t>ви</a:t>
            </a:r>
            <a:r>
              <a:rPr lang="ru-RU" sz="1800" dirty="0" smtClean="0"/>
              <a:t> </a:t>
            </a:r>
            <a:r>
              <a:rPr lang="ru-RU" sz="1800" dirty="0" err="1" smtClean="0"/>
              <a:t>звинувачуєте</a:t>
            </a:r>
            <a:r>
              <a:rPr lang="ru-RU" sz="1800" dirty="0" smtClean="0"/>
              <a:t> кого </a:t>
            </a:r>
            <a:r>
              <a:rPr lang="ru-RU" sz="1800" dirty="0" err="1" smtClean="0"/>
              <a:t>завгодно</a:t>
            </a:r>
            <a:r>
              <a:rPr lang="ru-RU" sz="1800" dirty="0" smtClean="0"/>
              <a:t>, весь </a:t>
            </a:r>
            <a:r>
              <a:rPr lang="ru-RU" sz="1800" dirty="0" err="1" smtClean="0"/>
              <a:t>білий</a:t>
            </a:r>
            <a:r>
              <a:rPr lang="ru-RU" sz="1800" dirty="0" smtClean="0"/>
              <a:t> </a:t>
            </a:r>
            <a:r>
              <a:rPr lang="ru-RU" sz="1800" dirty="0" err="1" smtClean="0"/>
              <a:t>світ</a:t>
            </a:r>
            <a:r>
              <a:rPr lang="ru-RU" sz="1800" dirty="0" smtClean="0"/>
              <a:t>, але </a:t>
            </a:r>
            <a:r>
              <a:rPr lang="ru-RU" sz="1800" dirty="0" err="1" smtClean="0"/>
              <a:t>тільки</a:t>
            </a:r>
            <a:r>
              <a:rPr lang="ru-RU" sz="1800" dirty="0" smtClean="0"/>
              <a:t> не себе. </a:t>
            </a:r>
            <a:r>
              <a:rPr lang="ru-RU" sz="1800" dirty="0" err="1" smtClean="0"/>
              <a:t>Справжня</a:t>
            </a:r>
            <a:r>
              <a:rPr lang="ru-RU" sz="1800" dirty="0" smtClean="0"/>
              <a:t> </a:t>
            </a:r>
            <a:r>
              <a:rPr lang="ru-RU" sz="1800" dirty="0" err="1" smtClean="0"/>
              <a:t>незалежність</a:t>
            </a:r>
            <a:r>
              <a:rPr lang="ru-RU" sz="1800" dirty="0" smtClean="0"/>
              <a:t> </a:t>
            </a:r>
            <a:r>
              <a:rPr lang="ru-RU" sz="1800" dirty="0" err="1" smtClean="0"/>
              <a:t>здається</a:t>
            </a:r>
            <a:r>
              <a:rPr lang="ru-RU" sz="1800" dirty="0" smtClean="0"/>
              <a:t> вам </a:t>
            </a:r>
            <a:r>
              <a:rPr lang="ru-RU" sz="1800" dirty="0" err="1" smtClean="0"/>
              <a:t>недосяжною</a:t>
            </a:r>
            <a:r>
              <a:rPr lang="ru-RU" sz="1800" dirty="0" smtClean="0"/>
              <a:t> і </a:t>
            </a:r>
            <a:r>
              <a:rPr lang="ru-RU" sz="1800" dirty="0" err="1" smtClean="0"/>
              <a:t>неможливою</a:t>
            </a:r>
            <a:r>
              <a:rPr lang="ru-RU" sz="1800" dirty="0" smtClean="0"/>
              <a:t>. Все ж </a:t>
            </a:r>
            <a:r>
              <a:rPr lang="ru-RU" sz="1800" dirty="0" err="1" smtClean="0"/>
              <a:t>ви</a:t>
            </a:r>
            <a:r>
              <a:rPr lang="ru-RU" sz="1800" dirty="0" smtClean="0"/>
              <a:t> </a:t>
            </a:r>
            <a:r>
              <a:rPr lang="ru-RU" sz="1800" dirty="0" err="1" smtClean="0"/>
              <a:t>вмієте</a:t>
            </a:r>
            <a:r>
              <a:rPr lang="ru-RU" sz="1800" dirty="0" smtClean="0"/>
              <a:t> мирно </a:t>
            </a:r>
            <a:r>
              <a:rPr lang="ru-RU" sz="1800" dirty="0" err="1" smtClean="0"/>
              <a:t>співіснувати</a:t>
            </a:r>
            <a:r>
              <a:rPr lang="ru-RU" sz="1800" dirty="0" smtClean="0"/>
              <a:t> з </a:t>
            </a:r>
            <a:r>
              <a:rPr lang="ru-RU" sz="1800" dirty="0" err="1" smtClean="0"/>
              <a:t>іншими</a:t>
            </a:r>
            <a:r>
              <a:rPr lang="ru-RU" sz="1800" dirty="0" smtClean="0"/>
              <a:t>, не </a:t>
            </a:r>
            <a:r>
              <a:rPr lang="ru-RU" sz="1800" dirty="0" err="1" smtClean="0"/>
              <a:t>роблячи</a:t>
            </a:r>
            <a:r>
              <a:rPr lang="ru-RU" sz="1800" dirty="0" smtClean="0"/>
              <a:t> </a:t>
            </a:r>
            <a:r>
              <a:rPr lang="ru-RU" sz="1800" dirty="0" err="1" smtClean="0"/>
              <a:t>різниці</a:t>
            </a:r>
            <a:r>
              <a:rPr lang="ru-RU" sz="1800" dirty="0" smtClean="0"/>
              <a:t> </a:t>
            </a:r>
            <a:r>
              <a:rPr lang="ru-RU" sz="1800" dirty="0" err="1" smtClean="0"/>
              <a:t>між</a:t>
            </a:r>
            <a:r>
              <a:rPr lang="ru-RU" sz="1800" dirty="0" smtClean="0"/>
              <a:t> </a:t>
            </a:r>
            <a:r>
              <a:rPr lang="ru-RU" sz="1800" dirty="0" err="1" smtClean="0"/>
              <a:t>тим</a:t>
            </a:r>
            <a:r>
              <a:rPr lang="ru-RU" sz="1800" dirty="0" smtClean="0"/>
              <a:t>, </a:t>
            </a:r>
            <a:r>
              <a:rPr lang="ru-RU" sz="1800" dirty="0" err="1" smtClean="0"/>
              <a:t>які</a:t>
            </a:r>
            <a:r>
              <a:rPr lang="ru-RU" sz="1800" dirty="0" smtClean="0"/>
              <a:t> </a:t>
            </a:r>
            <a:r>
              <a:rPr lang="ru-RU" sz="1800" dirty="0" err="1" smtClean="0"/>
              <a:t>це</a:t>
            </a:r>
            <a:r>
              <a:rPr lang="ru-RU" sz="1800" dirty="0" smtClean="0"/>
              <a:t> люди і як вони </a:t>
            </a:r>
            <a:r>
              <a:rPr lang="ru-RU" sz="1800" dirty="0" err="1" smtClean="0"/>
              <a:t>ставляться</a:t>
            </a:r>
            <a:r>
              <a:rPr lang="ru-RU" sz="1800" dirty="0" smtClean="0"/>
              <a:t> до вас.</a:t>
            </a:r>
            <a:br>
              <a:rPr lang="ru-RU" sz="1800" dirty="0" smtClean="0"/>
            </a:br>
            <a:r>
              <a:rPr lang="ru-RU" sz="1800" dirty="0" smtClean="0"/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22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>
          <a:xfrm>
            <a:off x="169168" y="-25183"/>
            <a:ext cx="8229600" cy="1143000"/>
          </a:xfrm>
        </p:spPr>
        <p:txBody>
          <a:bodyPr/>
          <a:lstStyle/>
          <a:p>
            <a:pPr algn="r" eaLnBrk="1" hangingPunct="1"/>
            <a:r>
              <a:rPr lang="ru-RU" sz="3200" b="1" i="1" dirty="0" err="1" smtClean="0">
                <a:solidFill>
                  <a:srgbClr val="0070C0"/>
                </a:solidFill>
              </a:rPr>
              <a:t>Мати</a:t>
            </a:r>
            <a:r>
              <a:rPr lang="ru-RU" sz="3200" b="1" i="1" dirty="0" smtClean="0">
                <a:solidFill>
                  <a:srgbClr val="0070C0"/>
                </a:solidFill>
              </a:rPr>
              <a:t> Тереза</a:t>
            </a:r>
            <a:endParaRPr lang="ru-RU" sz="3200" i="1" dirty="0" smtClean="0">
              <a:solidFill>
                <a:srgbClr val="0070C0"/>
              </a:solidFill>
            </a:endParaRPr>
          </a:p>
        </p:txBody>
      </p:sp>
      <p:sp>
        <p:nvSpPr>
          <p:cNvPr id="24579" name="Содержимое 2"/>
          <p:cNvSpPr>
            <a:spLocks noGrp="1"/>
          </p:cNvSpPr>
          <p:nvPr>
            <p:ph idx="1"/>
          </p:nvPr>
        </p:nvSpPr>
        <p:spPr>
          <a:xfrm>
            <a:off x="611560" y="836712"/>
            <a:ext cx="8229600" cy="4525963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ru-RU" sz="2800" b="1" i="1" dirty="0" smtClean="0">
                <a:solidFill>
                  <a:srgbClr val="FF0000"/>
                </a:solidFill>
              </a:rPr>
              <a:t>«</a:t>
            </a:r>
            <a:r>
              <a:rPr lang="ru-RU" sz="2800" b="1" i="1" dirty="0" err="1" smtClean="0">
                <a:solidFill>
                  <a:srgbClr val="FF0000"/>
                </a:solidFill>
              </a:rPr>
              <a:t>Поки</a:t>
            </a:r>
            <a:r>
              <a:rPr lang="ru-RU" sz="2800" b="1" i="1" dirty="0" smtClean="0">
                <a:solidFill>
                  <a:srgbClr val="FF0000"/>
                </a:solidFill>
              </a:rPr>
              <a:t> </a:t>
            </a:r>
            <a:r>
              <a:rPr lang="ru-RU" sz="2800" b="1" i="1" dirty="0" err="1" smtClean="0">
                <a:solidFill>
                  <a:srgbClr val="FF0000"/>
                </a:solidFill>
              </a:rPr>
              <a:t>живий</a:t>
            </a:r>
            <a:r>
              <a:rPr lang="ru-RU" sz="2800" b="1" i="1" dirty="0" smtClean="0">
                <a:solidFill>
                  <a:srgbClr val="FF0000"/>
                </a:solidFill>
              </a:rPr>
              <a:t>, </a:t>
            </a:r>
            <a:r>
              <a:rPr lang="ru-RU" sz="2800" i="1" dirty="0" smtClean="0">
                <a:solidFill>
                  <a:srgbClr val="FF0000"/>
                </a:solidFill>
              </a:rPr>
              <a:t>- </a:t>
            </a:r>
            <a:r>
              <a:rPr lang="ru-RU" sz="2800" i="1" dirty="0" err="1" smtClean="0">
                <a:solidFill>
                  <a:srgbClr val="FF0000"/>
                </a:solidFill>
              </a:rPr>
              <a:t>вихід</a:t>
            </a:r>
            <a:r>
              <a:rPr lang="ru-RU" sz="2800" i="1" dirty="0" smtClean="0">
                <a:solidFill>
                  <a:srgbClr val="FF0000"/>
                </a:solidFill>
              </a:rPr>
              <a:t> </a:t>
            </a:r>
            <a:r>
              <a:rPr lang="ru-RU" sz="2800" i="1" dirty="0" err="1" smtClean="0">
                <a:solidFill>
                  <a:srgbClr val="FF0000"/>
                </a:solidFill>
              </a:rPr>
              <a:t>завжди</a:t>
            </a:r>
            <a:r>
              <a:rPr lang="ru-RU" sz="2800" i="1" dirty="0" smtClean="0">
                <a:solidFill>
                  <a:srgbClr val="FF0000"/>
                </a:solidFill>
              </a:rPr>
              <a:t> є! </a:t>
            </a:r>
            <a:r>
              <a:rPr lang="ru-RU" sz="2800" i="1" dirty="0" err="1" smtClean="0">
                <a:solidFill>
                  <a:srgbClr val="FF0000"/>
                </a:solidFill>
              </a:rPr>
              <a:t>Безвихідних</a:t>
            </a:r>
            <a:r>
              <a:rPr lang="ru-RU" sz="2800" i="1" dirty="0" smtClean="0">
                <a:solidFill>
                  <a:srgbClr val="FF0000"/>
                </a:solidFill>
              </a:rPr>
              <a:t> </a:t>
            </a:r>
            <a:r>
              <a:rPr lang="ru-RU" sz="2800" i="1" dirty="0" err="1" smtClean="0">
                <a:solidFill>
                  <a:srgbClr val="FF0000"/>
                </a:solidFill>
              </a:rPr>
              <a:t>ситуацій</a:t>
            </a:r>
            <a:r>
              <a:rPr lang="ru-RU" sz="2800" i="1" dirty="0" smtClean="0">
                <a:solidFill>
                  <a:srgbClr val="FF0000"/>
                </a:solidFill>
              </a:rPr>
              <a:t> </a:t>
            </a:r>
            <a:r>
              <a:rPr lang="ru-RU" sz="2800" i="1" dirty="0" err="1" smtClean="0">
                <a:solidFill>
                  <a:srgbClr val="FF0000"/>
                </a:solidFill>
              </a:rPr>
              <a:t>немає</a:t>
            </a:r>
            <a:r>
              <a:rPr lang="ru-RU" sz="2800" i="1" dirty="0" smtClean="0">
                <a:solidFill>
                  <a:srgbClr val="FF0000"/>
                </a:solidFill>
              </a:rPr>
              <a:t>»</a:t>
            </a:r>
          </a:p>
          <a:p>
            <a:pPr marL="0" indent="0" eaLnBrk="1" hangingPunct="1">
              <a:buNone/>
            </a:pPr>
            <a:r>
              <a:rPr lang="ru-RU" sz="2800" b="1" i="1" dirty="0" smtClean="0">
                <a:solidFill>
                  <a:srgbClr val="FF0000"/>
                </a:solidFill>
              </a:rPr>
              <a:t>«Час </a:t>
            </a:r>
            <a:r>
              <a:rPr lang="ru-RU" sz="2800" i="1" dirty="0" smtClean="0">
                <a:solidFill>
                  <a:srgbClr val="FF0000"/>
                </a:solidFill>
              </a:rPr>
              <a:t>не </a:t>
            </a:r>
            <a:r>
              <a:rPr lang="ru-RU" sz="2800" i="1" dirty="0" err="1" smtClean="0">
                <a:solidFill>
                  <a:srgbClr val="FF0000"/>
                </a:solidFill>
              </a:rPr>
              <a:t>лише</a:t>
            </a:r>
            <a:r>
              <a:rPr lang="ru-RU" sz="2800" i="1" dirty="0" smtClean="0">
                <a:solidFill>
                  <a:srgbClr val="FF0000"/>
                </a:solidFill>
              </a:rPr>
              <a:t> </a:t>
            </a:r>
            <a:r>
              <a:rPr lang="ru-RU" sz="2800" i="1" dirty="0" err="1" smtClean="0">
                <a:solidFill>
                  <a:srgbClr val="FF0000"/>
                </a:solidFill>
              </a:rPr>
              <a:t>руйнує</a:t>
            </a:r>
            <a:r>
              <a:rPr lang="ru-RU" sz="2800" i="1" dirty="0" smtClean="0">
                <a:solidFill>
                  <a:srgbClr val="FF0000"/>
                </a:solidFill>
              </a:rPr>
              <a:t>, але й </a:t>
            </a:r>
            <a:r>
              <a:rPr lang="ru-RU" sz="2800" i="1" dirty="0" err="1" smtClean="0">
                <a:solidFill>
                  <a:srgbClr val="FF0000"/>
                </a:solidFill>
              </a:rPr>
              <a:t>створює</a:t>
            </a:r>
            <a:r>
              <a:rPr lang="ru-RU" sz="2800" i="1" dirty="0" smtClean="0">
                <a:solidFill>
                  <a:srgbClr val="FF0000"/>
                </a:solidFill>
              </a:rPr>
              <a:t> </a:t>
            </a:r>
            <a:r>
              <a:rPr lang="ru-RU" sz="2800" i="1" dirty="0" err="1" smtClean="0">
                <a:solidFill>
                  <a:srgbClr val="FF0000"/>
                </a:solidFill>
              </a:rPr>
              <a:t>нове</a:t>
            </a:r>
            <a:r>
              <a:rPr lang="ru-RU" sz="2800" i="1" dirty="0" smtClean="0">
                <a:solidFill>
                  <a:srgbClr val="FF0000"/>
                </a:solidFill>
              </a:rPr>
              <a:t>»</a:t>
            </a:r>
          </a:p>
          <a:p>
            <a:pPr marL="0" indent="0" eaLnBrk="1" hangingPunct="1">
              <a:buNone/>
            </a:pPr>
            <a:r>
              <a:rPr lang="ru-RU" sz="2800" b="1" i="1" dirty="0" smtClean="0">
                <a:solidFill>
                  <a:srgbClr val="FF0000"/>
                </a:solidFill>
              </a:rPr>
              <a:t>«Бог </a:t>
            </a:r>
            <a:r>
              <a:rPr lang="ru-RU" sz="2800" i="1" dirty="0" smtClean="0">
                <a:solidFill>
                  <a:srgbClr val="FF0000"/>
                </a:solidFill>
              </a:rPr>
              <a:t>дав </a:t>
            </a:r>
            <a:r>
              <a:rPr lang="ru-RU" sz="2800" i="1" dirty="0" err="1" smtClean="0">
                <a:solidFill>
                  <a:srgbClr val="FF0000"/>
                </a:solidFill>
              </a:rPr>
              <a:t>життя</a:t>
            </a:r>
            <a:r>
              <a:rPr lang="ru-RU" sz="2800" i="1" dirty="0" smtClean="0">
                <a:solidFill>
                  <a:srgbClr val="FF0000"/>
                </a:solidFill>
              </a:rPr>
              <a:t> і </a:t>
            </a:r>
            <a:r>
              <a:rPr lang="ru-RU" sz="2800" i="1" dirty="0" err="1" smtClean="0">
                <a:solidFill>
                  <a:srgbClr val="FF0000"/>
                </a:solidFill>
              </a:rPr>
              <a:t>лише</a:t>
            </a:r>
            <a:r>
              <a:rPr lang="ru-RU" sz="2800" i="1" dirty="0" smtClean="0">
                <a:solidFill>
                  <a:srgbClr val="FF0000"/>
                </a:solidFill>
              </a:rPr>
              <a:t> </a:t>
            </a:r>
            <a:r>
              <a:rPr lang="ru-RU" sz="2800" i="1" dirty="0" err="1" smtClean="0">
                <a:solidFill>
                  <a:srgbClr val="FF0000"/>
                </a:solidFill>
              </a:rPr>
              <a:t>Він</a:t>
            </a:r>
            <a:r>
              <a:rPr lang="ru-RU" sz="2800" i="1" dirty="0" smtClean="0">
                <a:solidFill>
                  <a:srgbClr val="FF0000"/>
                </a:solidFill>
              </a:rPr>
              <a:t> </a:t>
            </a:r>
            <a:r>
              <a:rPr lang="ru-RU" sz="2800" i="1" dirty="0" err="1" smtClean="0">
                <a:solidFill>
                  <a:srgbClr val="FF0000"/>
                </a:solidFill>
              </a:rPr>
              <a:t>має</a:t>
            </a:r>
            <a:r>
              <a:rPr lang="ru-RU" sz="2800" i="1" dirty="0" smtClean="0">
                <a:solidFill>
                  <a:srgbClr val="FF0000"/>
                </a:solidFill>
              </a:rPr>
              <a:t> право </a:t>
            </a:r>
            <a:r>
              <a:rPr lang="ru-RU" sz="2800" i="1" dirty="0" err="1" smtClean="0">
                <a:solidFill>
                  <a:srgbClr val="FF0000"/>
                </a:solidFill>
              </a:rPr>
              <a:t>його</a:t>
            </a:r>
            <a:r>
              <a:rPr lang="ru-RU" sz="2800" i="1" dirty="0" smtClean="0">
                <a:solidFill>
                  <a:srgbClr val="FF0000"/>
                </a:solidFill>
              </a:rPr>
              <a:t> </a:t>
            </a:r>
            <a:r>
              <a:rPr lang="ru-RU" sz="2800" i="1" dirty="0" err="1" smtClean="0">
                <a:solidFill>
                  <a:srgbClr val="FF0000"/>
                </a:solidFill>
              </a:rPr>
              <a:t>забрати</a:t>
            </a:r>
            <a:r>
              <a:rPr lang="ru-RU" sz="2800" i="1" dirty="0" smtClean="0">
                <a:solidFill>
                  <a:srgbClr val="FF0000"/>
                </a:solidFill>
              </a:rPr>
              <a:t>. </a:t>
            </a:r>
            <a:r>
              <a:rPr lang="ru-RU" sz="2800" b="1" i="1" dirty="0" err="1" smtClean="0">
                <a:solidFill>
                  <a:srgbClr val="FF0000"/>
                </a:solidFill>
              </a:rPr>
              <a:t>Більше</a:t>
            </a:r>
            <a:r>
              <a:rPr lang="ru-RU" sz="2800" b="1" i="1" dirty="0" smtClean="0">
                <a:solidFill>
                  <a:srgbClr val="FF0000"/>
                </a:solidFill>
              </a:rPr>
              <a:t> </a:t>
            </a:r>
            <a:r>
              <a:rPr lang="ru-RU" sz="2800" b="1" i="1" dirty="0" err="1" smtClean="0">
                <a:solidFill>
                  <a:srgbClr val="FF0000"/>
                </a:solidFill>
              </a:rPr>
              <a:t>ніхто</a:t>
            </a:r>
            <a:r>
              <a:rPr lang="ru-RU" sz="2800" b="1" i="1" dirty="0" smtClean="0">
                <a:solidFill>
                  <a:srgbClr val="FF0000"/>
                </a:solidFill>
              </a:rPr>
              <a:t>!!</a:t>
            </a:r>
            <a:endParaRPr lang="ru-RU" sz="2800" i="1" dirty="0" smtClean="0">
              <a:solidFill>
                <a:srgbClr val="FF0000"/>
              </a:solidFill>
            </a:endParaRPr>
          </a:p>
          <a:p>
            <a:pPr marL="0" indent="0" eaLnBrk="1" hangingPunct="1">
              <a:buNone/>
            </a:pPr>
            <a:endParaRPr lang="ru-RU" sz="2800" i="1" dirty="0" smtClean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47664" y="2965828"/>
            <a:ext cx="5472608" cy="38171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1500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1500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1500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  <p:bldP spid="24579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20800" y="1507945"/>
            <a:ext cx="6502400" cy="47752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5601" name="Заголовок 1"/>
          <p:cNvSpPr>
            <a:spLocks noGrp="1"/>
          </p:cNvSpPr>
          <p:nvPr>
            <p:ph type="title"/>
          </p:nvPr>
        </p:nvSpPr>
        <p:spPr>
          <a:xfrm>
            <a:off x="611560" y="936445"/>
            <a:ext cx="8352928" cy="1143000"/>
          </a:xfrm>
        </p:spPr>
        <p:txBody>
          <a:bodyPr/>
          <a:lstStyle/>
          <a:p>
            <a:pPr eaLnBrk="1" hangingPunct="1"/>
            <a:r>
              <a:rPr lang="uk-UA" sz="3200" b="1" i="1" dirty="0" smtClean="0">
                <a:solidFill>
                  <a:srgbClr val="FF0000"/>
                </a:solidFill>
              </a:rPr>
              <a:t>Правила</a:t>
            </a:r>
            <a:r>
              <a:rPr lang="uk-UA" sz="3200" dirty="0" smtClean="0">
                <a:solidFill>
                  <a:srgbClr val="FF0000"/>
                </a:solidFill>
              </a:rPr>
              <a:t> ,</a:t>
            </a:r>
            <a:r>
              <a:rPr lang="ru-RU" sz="3200" b="1" i="1" dirty="0" err="1" smtClean="0">
                <a:solidFill>
                  <a:srgbClr val="FF0000"/>
                </a:solidFill>
              </a:rPr>
              <a:t>яких</a:t>
            </a:r>
            <a:r>
              <a:rPr lang="ru-RU" sz="3200" b="1" i="1" dirty="0" smtClean="0">
                <a:solidFill>
                  <a:srgbClr val="FF0000"/>
                </a:solidFill>
              </a:rPr>
              <a:t> ми </a:t>
            </a:r>
            <a:r>
              <a:rPr lang="ru-RU" sz="3200" b="1" i="1" dirty="0" err="1" smtClean="0">
                <a:solidFill>
                  <a:srgbClr val="FF0000"/>
                </a:solidFill>
              </a:rPr>
              <a:t>будемо</a:t>
            </a:r>
            <a:r>
              <a:rPr lang="ru-RU" sz="3200" b="1" i="1" dirty="0" smtClean="0">
                <a:solidFill>
                  <a:srgbClr val="FF0000"/>
                </a:solidFill>
              </a:rPr>
              <a:t> </a:t>
            </a:r>
            <a:r>
              <a:rPr lang="ru-RU" sz="3200" b="1" i="1" dirty="0" err="1" smtClean="0">
                <a:solidFill>
                  <a:srgbClr val="FF0000"/>
                </a:solidFill>
              </a:rPr>
              <a:t>дотримуватись</a:t>
            </a:r>
            <a:r>
              <a:rPr lang="ru-RU" sz="3200" b="1" i="1" dirty="0" smtClean="0">
                <a:solidFill>
                  <a:srgbClr val="FF0000"/>
                </a:solidFill>
              </a:rPr>
              <a:t> у </a:t>
            </a:r>
            <a:r>
              <a:rPr lang="ru-RU" sz="3200" b="1" i="1" dirty="0" err="1" smtClean="0">
                <a:solidFill>
                  <a:srgbClr val="FF0000"/>
                </a:solidFill>
              </a:rPr>
              <a:t>житті</a:t>
            </a:r>
            <a:endParaRPr lang="ru-RU" sz="3200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56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Содержимое 2"/>
          <p:cNvSpPr>
            <a:spLocks noGrp="1"/>
          </p:cNvSpPr>
          <p:nvPr>
            <p:ph idx="1"/>
          </p:nvPr>
        </p:nvSpPr>
        <p:spPr>
          <a:xfrm>
            <a:off x="611560" y="1052736"/>
            <a:ext cx="8229600" cy="4525963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Char char="ü"/>
            </a:pPr>
            <a:r>
              <a:rPr lang="uk-UA" sz="2400" b="1" i="1" dirty="0" smtClean="0">
                <a:solidFill>
                  <a:srgbClr val="7030A0"/>
                </a:solidFill>
              </a:rPr>
              <a:t>прагнути до життєвих істин</a:t>
            </a:r>
            <a:endParaRPr lang="ru-RU" sz="2400" dirty="0" smtClean="0">
              <a:solidFill>
                <a:srgbClr val="7030A0"/>
              </a:solidFill>
            </a:endParaRPr>
          </a:p>
          <a:p>
            <a:pPr eaLnBrk="1" hangingPunct="1">
              <a:buFont typeface="Wingdings" panose="05000000000000000000" pitchFamily="2" charset="2"/>
              <a:buChar char="ü"/>
            </a:pPr>
            <a:r>
              <a:rPr lang="ru-RU" sz="2400" b="1" i="1" dirty="0" err="1" smtClean="0">
                <a:solidFill>
                  <a:srgbClr val="FFC000"/>
                </a:solidFill>
              </a:rPr>
              <a:t>уміти</a:t>
            </a:r>
            <a:r>
              <a:rPr lang="ru-RU" sz="2400" b="1" i="1" dirty="0" smtClean="0">
                <a:solidFill>
                  <a:srgbClr val="FFC000"/>
                </a:solidFill>
              </a:rPr>
              <a:t> </a:t>
            </a:r>
            <a:r>
              <a:rPr lang="ru-RU" sz="2400" b="1" i="1" dirty="0" err="1" smtClean="0">
                <a:solidFill>
                  <a:srgbClr val="FFC000"/>
                </a:solidFill>
              </a:rPr>
              <a:t>перетворювати</a:t>
            </a:r>
            <a:r>
              <a:rPr lang="ru-RU" sz="2400" b="1" i="1" dirty="0" smtClean="0">
                <a:solidFill>
                  <a:srgbClr val="FFC000"/>
                </a:solidFill>
              </a:rPr>
              <a:t> </a:t>
            </a:r>
            <a:r>
              <a:rPr lang="ru-RU" sz="2400" b="1" i="1" dirty="0" err="1" smtClean="0">
                <a:solidFill>
                  <a:srgbClr val="FFC000"/>
                </a:solidFill>
              </a:rPr>
              <a:t>мінуси</a:t>
            </a:r>
            <a:r>
              <a:rPr lang="ru-RU" sz="2400" b="1" i="1" dirty="0" smtClean="0">
                <a:solidFill>
                  <a:srgbClr val="FFC000"/>
                </a:solidFill>
              </a:rPr>
              <a:t> на </a:t>
            </a:r>
            <a:r>
              <a:rPr lang="ru-RU" sz="2400" b="1" i="1" dirty="0" err="1" smtClean="0">
                <a:solidFill>
                  <a:srgbClr val="FFC000"/>
                </a:solidFill>
              </a:rPr>
              <a:t>плюси</a:t>
            </a:r>
            <a:r>
              <a:rPr lang="ru-RU" sz="2400" b="1" i="1" dirty="0" smtClean="0">
                <a:solidFill>
                  <a:srgbClr val="FFC000"/>
                </a:solidFill>
              </a:rPr>
              <a:t>;</a:t>
            </a:r>
            <a:endParaRPr lang="ru-RU" sz="2400" dirty="0" smtClean="0">
              <a:solidFill>
                <a:srgbClr val="FFC000"/>
              </a:solidFill>
            </a:endParaRPr>
          </a:p>
          <a:p>
            <a:pPr eaLnBrk="1" hangingPunct="1">
              <a:buFont typeface="Wingdings" panose="05000000000000000000" pitchFamily="2" charset="2"/>
              <a:buChar char="ü"/>
            </a:pPr>
            <a:r>
              <a:rPr lang="ru-RU" sz="2400" b="1" i="1" dirty="0" err="1" smtClean="0">
                <a:solidFill>
                  <a:srgbClr val="0070C0"/>
                </a:solidFill>
              </a:rPr>
              <a:t>уміти</a:t>
            </a:r>
            <a:r>
              <a:rPr lang="ru-RU" sz="2400" b="1" i="1" dirty="0" smtClean="0">
                <a:solidFill>
                  <a:srgbClr val="0070C0"/>
                </a:solidFill>
              </a:rPr>
              <a:t> </a:t>
            </a:r>
            <a:r>
              <a:rPr lang="ru-RU" sz="2400" b="1" i="1" dirty="0" err="1" smtClean="0">
                <a:solidFill>
                  <a:srgbClr val="0070C0"/>
                </a:solidFill>
              </a:rPr>
              <a:t>бачити</a:t>
            </a:r>
            <a:r>
              <a:rPr lang="ru-RU" sz="2400" b="1" i="1" dirty="0" smtClean="0">
                <a:solidFill>
                  <a:srgbClr val="0070C0"/>
                </a:solidFill>
              </a:rPr>
              <a:t> в </a:t>
            </a:r>
            <a:r>
              <a:rPr lang="ru-RU" sz="2400" b="1" i="1" dirty="0" err="1" smtClean="0">
                <a:solidFill>
                  <a:srgbClr val="0070C0"/>
                </a:solidFill>
              </a:rPr>
              <a:t>житті</a:t>
            </a:r>
            <a:r>
              <a:rPr lang="ru-RU" sz="2400" b="1" i="1" dirty="0" smtClean="0">
                <a:solidFill>
                  <a:srgbClr val="0070C0"/>
                </a:solidFill>
              </a:rPr>
              <a:t> не </a:t>
            </a:r>
            <a:r>
              <a:rPr lang="ru-RU" sz="2400" b="1" i="1" dirty="0" err="1" smtClean="0">
                <a:solidFill>
                  <a:srgbClr val="0070C0"/>
                </a:solidFill>
              </a:rPr>
              <a:t>тільки</a:t>
            </a:r>
            <a:r>
              <a:rPr lang="ru-RU" sz="2400" b="1" i="1" dirty="0" smtClean="0">
                <a:solidFill>
                  <a:srgbClr val="0070C0"/>
                </a:solidFill>
              </a:rPr>
              <a:t> </a:t>
            </a:r>
            <a:r>
              <a:rPr lang="ru-RU" sz="2400" b="1" i="1" dirty="0" err="1" smtClean="0">
                <a:solidFill>
                  <a:srgbClr val="0070C0"/>
                </a:solidFill>
              </a:rPr>
              <a:t>погане</a:t>
            </a:r>
            <a:r>
              <a:rPr lang="ru-RU" sz="2400" b="1" i="1" dirty="0" smtClean="0">
                <a:solidFill>
                  <a:srgbClr val="0070C0"/>
                </a:solidFill>
              </a:rPr>
              <a:t>, а й добре;</a:t>
            </a:r>
            <a:endParaRPr lang="ru-RU" sz="2400" dirty="0" smtClean="0">
              <a:solidFill>
                <a:srgbClr val="0070C0"/>
              </a:solidFill>
            </a:endParaRPr>
          </a:p>
          <a:p>
            <a:pPr eaLnBrk="1" hangingPunct="1">
              <a:buFont typeface="Wingdings" panose="05000000000000000000" pitchFamily="2" charset="2"/>
              <a:buChar char="ü"/>
            </a:pPr>
            <a:r>
              <a:rPr lang="ru-RU" sz="2400" b="1" i="1" dirty="0" smtClean="0">
                <a:solidFill>
                  <a:srgbClr val="FF0000"/>
                </a:solidFill>
              </a:rPr>
              <a:t>не </a:t>
            </a:r>
            <a:r>
              <a:rPr lang="ru-RU" sz="2400" b="1" i="1" dirty="0" err="1" smtClean="0">
                <a:solidFill>
                  <a:srgbClr val="FF0000"/>
                </a:solidFill>
              </a:rPr>
              <a:t>надавати</a:t>
            </a:r>
            <a:r>
              <a:rPr lang="ru-RU" sz="2400" b="1" i="1" dirty="0" smtClean="0">
                <a:solidFill>
                  <a:srgbClr val="FF0000"/>
                </a:solidFill>
              </a:rPr>
              <a:t> особливого </a:t>
            </a:r>
            <a:r>
              <a:rPr lang="ru-RU" sz="2400" b="1" i="1" dirty="0" err="1" smtClean="0">
                <a:solidFill>
                  <a:srgbClr val="FF0000"/>
                </a:solidFill>
              </a:rPr>
              <a:t>значення</a:t>
            </a:r>
            <a:r>
              <a:rPr lang="ru-RU" sz="2400" b="1" i="1" dirty="0" smtClean="0">
                <a:solidFill>
                  <a:srgbClr val="FF0000"/>
                </a:solidFill>
              </a:rPr>
              <a:t> «</a:t>
            </a:r>
            <a:r>
              <a:rPr lang="ru-RU" sz="2400" b="1" i="1" dirty="0" err="1" smtClean="0">
                <a:solidFill>
                  <a:srgbClr val="FF0000"/>
                </a:solidFill>
              </a:rPr>
              <a:t>дрібницям</a:t>
            </a:r>
            <a:r>
              <a:rPr lang="ru-RU" sz="2400" b="1" i="1" dirty="0" smtClean="0">
                <a:solidFill>
                  <a:srgbClr val="FF0000"/>
                </a:solidFill>
              </a:rPr>
              <a:t>» </a:t>
            </a:r>
            <a:r>
              <a:rPr lang="ru-RU" sz="2400" b="1" i="1" dirty="0" err="1" smtClean="0">
                <a:solidFill>
                  <a:srgbClr val="FF0000"/>
                </a:solidFill>
              </a:rPr>
              <a:t>життя</a:t>
            </a:r>
            <a:r>
              <a:rPr lang="ru-RU" sz="2400" b="1" i="1" dirty="0" smtClean="0">
                <a:solidFill>
                  <a:srgbClr val="FF0000"/>
                </a:solidFill>
              </a:rPr>
              <a:t>;</a:t>
            </a:r>
            <a:endParaRPr lang="ru-RU" sz="2400" dirty="0" smtClean="0">
              <a:solidFill>
                <a:srgbClr val="FF0000"/>
              </a:solidFill>
            </a:endParaRPr>
          </a:p>
          <a:p>
            <a:pPr marL="0" indent="0" eaLnBrk="1" hangingPunct="1">
              <a:buNone/>
            </a:pPr>
            <a:endParaRPr lang="ru-RU" sz="2800" dirty="0" smtClean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75656" y="2978950"/>
            <a:ext cx="5292080" cy="33075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055140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60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5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25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65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6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6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56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6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256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100"/>
                            </p:stCondLst>
                            <p:childTnLst>
                              <p:par>
                                <p:cTn id="2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6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6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56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56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256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Содержимое 2"/>
          <p:cNvSpPr>
            <a:spLocks noGrp="1"/>
          </p:cNvSpPr>
          <p:nvPr>
            <p:ph idx="1"/>
          </p:nvPr>
        </p:nvSpPr>
        <p:spPr>
          <a:xfrm>
            <a:off x="755576" y="476672"/>
            <a:ext cx="8229600" cy="2620888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Char char="ü"/>
            </a:pPr>
            <a:r>
              <a:rPr lang="ru-RU" sz="2400" b="1" i="1" dirty="0" err="1" smtClean="0">
                <a:solidFill>
                  <a:srgbClr val="0066FF"/>
                </a:solidFill>
              </a:rPr>
              <a:t>пам’ятати</a:t>
            </a:r>
            <a:r>
              <a:rPr lang="ru-RU" sz="2400" b="1" i="1" dirty="0" smtClean="0">
                <a:solidFill>
                  <a:srgbClr val="0066FF"/>
                </a:solidFill>
              </a:rPr>
              <a:t>, </a:t>
            </a:r>
            <a:r>
              <a:rPr lang="ru-RU" sz="2400" b="1" i="1" dirty="0" err="1" smtClean="0">
                <a:solidFill>
                  <a:srgbClr val="0066FF"/>
                </a:solidFill>
              </a:rPr>
              <a:t>що</a:t>
            </a:r>
            <a:r>
              <a:rPr lang="ru-RU" sz="2400" b="1" i="1" dirty="0" smtClean="0">
                <a:solidFill>
                  <a:srgbClr val="0066FF"/>
                </a:solidFill>
              </a:rPr>
              <a:t> все у </a:t>
            </a:r>
            <a:r>
              <a:rPr lang="ru-RU" sz="2400" b="1" i="1" dirty="0" err="1" smtClean="0">
                <a:solidFill>
                  <a:srgbClr val="0066FF"/>
                </a:solidFill>
              </a:rPr>
              <a:t>житті</a:t>
            </a:r>
            <a:r>
              <a:rPr lang="ru-RU" sz="2400" b="1" i="1" dirty="0" smtClean="0">
                <a:solidFill>
                  <a:srgbClr val="0066FF"/>
                </a:solidFill>
              </a:rPr>
              <a:t> </a:t>
            </a:r>
            <a:r>
              <a:rPr lang="ru-RU" sz="2400" b="1" i="1" dirty="0" err="1" smtClean="0">
                <a:solidFill>
                  <a:srgbClr val="0066FF"/>
                </a:solidFill>
              </a:rPr>
              <a:t>швидкоплинне</a:t>
            </a:r>
            <a:r>
              <a:rPr lang="ru-RU" sz="2400" b="1" i="1" dirty="0" smtClean="0">
                <a:solidFill>
                  <a:srgbClr val="0066FF"/>
                </a:solidFill>
              </a:rPr>
              <a:t> – і добре, і </a:t>
            </a:r>
            <a:r>
              <a:rPr lang="ru-RU" sz="2400" b="1" i="1" dirty="0" err="1" smtClean="0">
                <a:solidFill>
                  <a:srgbClr val="0066FF"/>
                </a:solidFill>
              </a:rPr>
              <a:t>погане</a:t>
            </a:r>
            <a:r>
              <a:rPr lang="ru-RU" sz="2400" b="1" i="1" dirty="0" smtClean="0">
                <a:solidFill>
                  <a:srgbClr val="0066FF"/>
                </a:solidFill>
              </a:rPr>
              <a:t>, тому </a:t>
            </a:r>
            <a:r>
              <a:rPr lang="ru-RU" sz="2400" b="1" i="1" dirty="0" err="1" smtClean="0">
                <a:solidFill>
                  <a:srgbClr val="0066FF"/>
                </a:solidFill>
              </a:rPr>
              <a:t>слід</a:t>
            </a:r>
            <a:r>
              <a:rPr lang="ru-RU" sz="2400" b="1" i="1" dirty="0" smtClean="0">
                <a:solidFill>
                  <a:srgbClr val="0066FF"/>
                </a:solidFill>
              </a:rPr>
              <a:t> </a:t>
            </a:r>
            <a:r>
              <a:rPr lang="ru-RU" sz="2400" b="1" i="1" dirty="0" err="1" smtClean="0">
                <a:solidFill>
                  <a:srgbClr val="0066FF"/>
                </a:solidFill>
              </a:rPr>
              <a:t>насолоджуватися</a:t>
            </a:r>
            <a:r>
              <a:rPr lang="ru-RU" sz="2400" b="1" i="1" dirty="0" smtClean="0">
                <a:solidFill>
                  <a:srgbClr val="0066FF"/>
                </a:solidFill>
              </a:rPr>
              <a:t> першим і не </a:t>
            </a:r>
            <a:r>
              <a:rPr lang="ru-RU" sz="2400" b="1" i="1" dirty="0" err="1" smtClean="0">
                <a:solidFill>
                  <a:srgbClr val="0066FF"/>
                </a:solidFill>
              </a:rPr>
              <a:t>засмучуватися</a:t>
            </a:r>
            <a:r>
              <a:rPr lang="ru-RU" sz="2400" b="1" i="1" dirty="0" smtClean="0">
                <a:solidFill>
                  <a:srgbClr val="0066FF"/>
                </a:solidFill>
              </a:rPr>
              <a:t> другим;</a:t>
            </a:r>
            <a:endParaRPr lang="ru-RU" sz="2400" dirty="0" smtClean="0">
              <a:solidFill>
                <a:srgbClr val="0066FF"/>
              </a:solidFill>
            </a:endParaRPr>
          </a:p>
          <a:p>
            <a:pPr eaLnBrk="1" hangingPunct="1">
              <a:buFont typeface="Wingdings" panose="05000000000000000000" pitchFamily="2" charset="2"/>
              <a:buChar char="ü"/>
            </a:pPr>
            <a:r>
              <a:rPr lang="ru-RU" sz="2400" b="1" i="1" dirty="0" smtClean="0">
                <a:solidFill>
                  <a:srgbClr val="008000"/>
                </a:solidFill>
              </a:rPr>
              <a:t>бути </a:t>
            </a:r>
            <a:r>
              <a:rPr lang="ru-RU" sz="2400" b="1" i="1" dirty="0" err="1" smtClean="0">
                <a:solidFill>
                  <a:srgbClr val="008000"/>
                </a:solidFill>
              </a:rPr>
              <a:t>толерантним</a:t>
            </a:r>
            <a:r>
              <a:rPr lang="ru-RU" sz="2400" b="1" i="1" dirty="0" smtClean="0">
                <a:solidFill>
                  <a:srgbClr val="008000"/>
                </a:solidFill>
              </a:rPr>
              <a:t> у </a:t>
            </a:r>
            <a:r>
              <a:rPr lang="ru-RU" sz="2400" b="1" i="1" dirty="0" err="1" smtClean="0">
                <a:solidFill>
                  <a:srgbClr val="008000"/>
                </a:solidFill>
              </a:rPr>
              <a:t>стосунках</a:t>
            </a:r>
            <a:r>
              <a:rPr lang="ru-RU" sz="2400" b="1" i="1" dirty="0" smtClean="0">
                <a:solidFill>
                  <a:srgbClr val="008000"/>
                </a:solidFill>
              </a:rPr>
              <a:t> з людьми;</a:t>
            </a:r>
            <a:endParaRPr lang="ru-RU" sz="2400" dirty="0" smtClean="0">
              <a:solidFill>
                <a:srgbClr val="008000"/>
              </a:solidFill>
            </a:endParaRPr>
          </a:p>
          <a:p>
            <a:pPr eaLnBrk="1" hangingPunct="1">
              <a:buFont typeface="Wingdings" panose="05000000000000000000" pitchFamily="2" charset="2"/>
              <a:buChar char="ü"/>
            </a:pPr>
            <a:r>
              <a:rPr lang="ru-RU" sz="2400" b="1" i="1" dirty="0" err="1" smtClean="0">
                <a:solidFill>
                  <a:srgbClr val="7030A0"/>
                </a:solidFill>
              </a:rPr>
              <a:t>виробити</a:t>
            </a:r>
            <a:r>
              <a:rPr lang="ru-RU" sz="2400" b="1" i="1" dirty="0" smtClean="0">
                <a:solidFill>
                  <a:srgbClr val="7030A0"/>
                </a:solidFill>
              </a:rPr>
              <a:t> </a:t>
            </a:r>
            <a:r>
              <a:rPr lang="ru-RU" sz="2400" b="1" i="1" dirty="0" err="1" smtClean="0">
                <a:solidFill>
                  <a:srgbClr val="7030A0"/>
                </a:solidFill>
              </a:rPr>
              <a:t>активну</a:t>
            </a:r>
            <a:r>
              <a:rPr lang="ru-RU" sz="2400" b="1" i="1" dirty="0" smtClean="0">
                <a:solidFill>
                  <a:srgbClr val="7030A0"/>
                </a:solidFill>
              </a:rPr>
              <a:t> </a:t>
            </a:r>
            <a:r>
              <a:rPr lang="ru-RU" sz="2400" b="1" i="1" dirty="0" err="1" smtClean="0">
                <a:solidFill>
                  <a:srgbClr val="7030A0"/>
                </a:solidFill>
              </a:rPr>
              <a:t>життєву</a:t>
            </a:r>
            <a:r>
              <a:rPr lang="ru-RU" sz="2400" b="1" i="1" dirty="0" smtClean="0">
                <a:solidFill>
                  <a:srgbClr val="7030A0"/>
                </a:solidFill>
              </a:rPr>
              <a:t> </a:t>
            </a:r>
            <a:r>
              <a:rPr lang="ru-RU" sz="2400" b="1" i="1" dirty="0" err="1" smtClean="0">
                <a:solidFill>
                  <a:srgbClr val="7030A0"/>
                </a:solidFill>
              </a:rPr>
              <a:t>позицію</a:t>
            </a:r>
            <a:r>
              <a:rPr lang="ru-RU" sz="2400" b="1" i="1" dirty="0" smtClean="0">
                <a:solidFill>
                  <a:srgbClr val="7030A0"/>
                </a:solidFill>
              </a:rPr>
              <a:t>;</a:t>
            </a:r>
            <a:endParaRPr lang="ru-RU" sz="2400" dirty="0" smtClean="0">
              <a:solidFill>
                <a:srgbClr val="7030A0"/>
              </a:solidFill>
            </a:endParaRPr>
          </a:p>
          <a:p>
            <a:pPr eaLnBrk="1" hangingPunct="1">
              <a:buFont typeface="Wingdings" panose="05000000000000000000" pitchFamily="2" charset="2"/>
              <a:buChar char="ü"/>
            </a:pPr>
            <a:r>
              <a:rPr lang="ru-RU" sz="2400" b="1" i="1" dirty="0" smtClean="0">
                <a:solidFill>
                  <a:srgbClr val="FFC000"/>
                </a:solidFill>
              </a:rPr>
              <a:t>бути </a:t>
            </a:r>
            <a:r>
              <a:rPr lang="ru-RU" sz="2400" b="1" i="1" dirty="0" err="1" smtClean="0">
                <a:solidFill>
                  <a:srgbClr val="FFC000"/>
                </a:solidFill>
              </a:rPr>
              <a:t>оптимістом</a:t>
            </a:r>
            <a:r>
              <a:rPr lang="ru-RU" sz="2400" b="1" i="1" dirty="0" smtClean="0">
                <a:solidFill>
                  <a:srgbClr val="FFC000"/>
                </a:solidFill>
              </a:rPr>
              <a:t> у </a:t>
            </a:r>
            <a:r>
              <a:rPr lang="ru-RU" sz="2400" b="1" i="1" dirty="0" err="1" smtClean="0">
                <a:solidFill>
                  <a:srgbClr val="FFC000"/>
                </a:solidFill>
              </a:rPr>
              <a:t>житті</a:t>
            </a:r>
            <a:r>
              <a:rPr lang="ru-RU" sz="2400" b="1" i="1" dirty="0" smtClean="0">
                <a:solidFill>
                  <a:srgbClr val="FFC000"/>
                </a:solidFill>
              </a:rPr>
              <a:t>.</a:t>
            </a:r>
            <a:endParaRPr lang="ru-RU" sz="2400" dirty="0" smtClean="0">
              <a:solidFill>
                <a:srgbClr val="FFC000"/>
              </a:solidFill>
            </a:endParaRPr>
          </a:p>
          <a:p>
            <a:pPr eaLnBrk="1" hangingPunct="1"/>
            <a:endParaRPr lang="ru-RU" sz="2800" dirty="0" smtClean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19672" y="2996952"/>
            <a:ext cx="6165800" cy="346439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5807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50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5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25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60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6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6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56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6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256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550"/>
                            </p:stCondLst>
                            <p:childTnLst>
                              <p:par>
                                <p:cTn id="2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6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6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56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56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256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03424" y="2736094"/>
            <a:ext cx="6353175" cy="420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626" name="TextBox 3"/>
          <p:cNvSpPr txBox="1">
            <a:spLocks noChangeArrowheads="1"/>
          </p:cNvSpPr>
          <p:nvPr/>
        </p:nvSpPr>
        <p:spPr bwMode="auto">
          <a:xfrm>
            <a:off x="467544" y="764704"/>
            <a:ext cx="8424936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2400" dirty="0" smtClean="0">
                <a:solidFill>
                  <a:srgbClr val="002060"/>
                </a:solidFill>
              </a:rPr>
              <a:t>http</a:t>
            </a:r>
            <a:r>
              <a:rPr lang="ru-RU" sz="2400" dirty="0">
                <a:solidFill>
                  <a:srgbClr val="002060"/>
                </a:solidFill>
              </a:rPr>
              <a:t>://dovidka.biz.ua/vislovi-pro-sens-zhittya/ </a:t>
            </a:r>
            <a:r>
              <a:rPr lang="ru-RU" sz="2400" dirty="0" err="1">
                <a:solidFill>
                  <a:srgbClr val="002060"/>
                </a:solidFill>
              </a:rPr>
              <a:t>Довідник</a:t>
            </a:r>
            <a:r>
              <a:rPr lang="ru-RU" sz="2400" dirty="0">
                <a:solidFill>
                  <a:srgbClr val="002060"/>
                </a:solidFill>
              </a:rPr>
              <a:t> </a:t>
            </a:r>
            <a:r>
              <a:rPr lang="ru-RU" sz="2400" dirty="0" err="1">
                <a:solidFill>
                  <a:srgbClr val="002060"/>
                </a:solidFill>
              </a:rPr>
              <a:t>цікавих</a:t>
            </a:r>
            <a:r>
              <a:rPr lang="ru-RU" sz="2400" dirty="0">
                <a:solidFill>
                  <a:srgbClr val="002060"/>
                </a:solidFill>
              </a:rPr>
              <a:t> </a:t>
            </a:r>
            <a:r>
              <a:rPr lang="ru-RU" sz="2400" dirty="0" err="1">
                <a:solidFill>
                  <a:srgbClr val="002060"/>
                </a:solidFill>
              </a:rPr>
              <a:t>фактів</a:t>
            </a:r>
            <a:r>
              <a:rPr lang="ru-RU" sz="2400" dirty="0">
                <a:solidFill>
                  <a:srgbClr val="002060"/>
                </a:solidFill>
              </a:rPr>
              <a:t> та </a:t>
            </a:r>
            <a:r>
              <a:rPr lang="ru-RU" sz="2400" dirty="0" err="1">
                <a:solidFill>
                  <a:srgbClr val="002060"/>
                </a:solidFill>
              </a:rPr>
              <a:t>корисних</a:t>
            </a:r>
            <a:r>
              <a:rPr lang="ru-RU" sz="2400" dirty="0">
                <a:solidFill>
                  <a:srgbClr val="002060"/>
                </a:solidFill>
              </a:rPr>
              <a:t> </a:t>
            </a:r>
            <a:r>
              <a:rPr lang="ru-RU" sz="2400" dirty="0" err="1">
                <a:solidFill>
                  <a:srgbClr val="002060"/>
                </a:solidFill>
              </a:rPr>
              <a:t>знань</a:t>
            </a:r>
            <a:r>
              <a:rPr lang="ru-RU" sz="2400" dirty="0">
                <a:solidFill>
                  <a:srgbClr val="002060"/>
                </a:solidFill>
              </a:rPr>
              <a:t> © </a:t>
            </a:r>
            <a:r>
              <a:rPr lang="ru-RU" sz="2400" dirty="0" smtClean="0">
                <a:solidFill>
                  <a:srgbClr val="002060"/>
                </a:solidFill>
              </a:rPr>
              <a:t>dovidka.biz.ua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2400" dirty="0" smtClean="0">
                <a:solidFill>
                  <a:srgbClr val="002060"/>
                </a:solidFill>
              </a:rPr>
              <a:t>http</a:t>
            </a:r>
            <a:r>
              <a:rPr lang="ru-RU" sz="2400" dirty="0">
                <a:solidFill>
                  <a:srgbClr val="002060"/>
                </a:solidFill>
              </a:rPr>
              <a:t>://www.etica.in.ua/golovna/  </a:t>
            </a:r>
            <a:r>
              <a:rPr lang="ru-RU" sz="2400" dirty="0" err="1">
                <a:solidFill>
                  <a:srgbClr val="002060"/>
                </a:solidFill>
              </a:rPr>
              <a:t>Етика</a:t>
            </a:r>
            <a:r>
              <a:rPr lang="ru-RU" sz="2400" dirty="0">
                <a:solidFill>
                  <a:srgbClr val="002060"/>
                </a:solidFill>
              </a:rPr>
              <a:t> </a:t>
            </a:r>
            <a:r>
              <a:rPr lang="ru-RU" sz="2400" dirty="0" err="1" smtClean="0">
                <a:solidFill>
                  <a:srgbClr val="002060"/>
                </a:solidFill>
              </a:rPr>
              <a:t>сьогодні</a:t>
            </a:r>
            <a:endParaRPr lang="ru-RU" sz="2400" dirty="0" smtClean="0">
              <a:solidFill>
                <a:srgbClr val="00206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2400" dirty="0" smtClean="0">
                <a:solidFill>
                  <a:srgbClr val="002060"/>
                </a:solidFill>
                <a:hlinkClick r:id="rId3"/>
              </a:rPr>
              <a:t>https</a:t>
            </a:r>
            <a:r>
              <a:rPr lang="ru-RU" sz="2400" dirty="0">
                <a:solidFill>
                  <a:srgbClr val="002060"/>
                </a:solidFill>
                <a:hlinkClick r:id="rId3"/>
              </a:rPr>
              <a:t>://</a:t>
            </a:r>
            <a:r>
              <a:rPr lang="ru-RU" sz="2400" dirty="0" smtClean="0">
                <a:solidFill>
                  <a:srgbClr val="002060"/>
                </a:solidFill>
                <a:hlinkClick r:id="rId3"/>
              </a:rPr>
              <a:t>uk.wikipedia.org/wiki/Сенс_життя</a:t>
            </a:r>
            <a:endParaRPr lang="ru-RU" sz="2400" dirty="0" smtClean="0">
              <a:solidFill>
                <a:srgbClr val="00206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2400" dirty="0" smtClean="0">
                <a:solidFill>
                  <a:srgbClr val="002060"/>
                </a:solidFill>
              </a:rPr>
              <a:t>http</a:t>
            </a:r>
            <a:r>
              <a:rPr lang="ru-RU" sz="2400" dirty="0">
                <a:solidFill>
                  <a:srgbClr val="002060"/>
                </a:solidFill>
              </a:rPr>
              <a:t>://www.literacy.com.ua/praktychna-psyhologija/ </a:t>
            </a:r>
            <a:r>
              <a:rPr lang="ru-RU" sz="2400" dirty="0" err="1">
                <a:solidFill>
                  <a:srgbClr val="002060"/>
                </a:solidFill>
              </a:rPr>
              <a:t>Тренінг</a:t>
            </a:r>
            <a:r>
              <a:rPr lang="ru-RU" sz="2400" dirty="0">
                <a:solidFill>
                  <a:srgbClr val="002060"/>
                </a:solidFill>
              </a:rPr>
              <a:t>: “</a:t>
            </a:r>
            <a:r>
              <a:rPr lang="ru-RU" sz="2400" dirty="0" err="1">
                <a:solidFill>
                  <a:srgbClr val="002060"/>
                </a:solidFill>
              </a:rPr>
              <a:t>Життя</a:t>
            </a:r>
            <a:r>
              <a:rPr lang="ru-RU" sz="2400" dirty="0">
                <a:solidFill>
                  <a:srgbClr val="002060"/>
                </a:solidFill>
              </a:rPr>
              <a:t> – </a:t>
            </a:r>
            <a:r>
              <a:rPr lang="ru-RU" sz="2400" dirty="0" err="1">
                <a:solidFill>
                  <a:srgbClr val="002060"/>
                </a:solidFill>
              </a:rPr>
              <a:t>найвища</a:t>
            </a:r>
            <a:r>
              <a:rPr lang="ru-RU" sz="2400" dirty="0">
                <a:solidFill>
                  <a:srgbClr val="002060"/>
                </a:solidFill>
              </a:rPr>
              <a:t> </a:t>
            </a:r>
            <a:r>
              <a:rPr lang="ru-RU" sz="2400" dirty="0" err="1">
                <a:solidFill>
                  <a:srgbClr val="002060"/>
                </a:solidFill>
              </a:rPr>
              <a:t>цінність</a:t>
            </a:r>
            <a:r>
              <a:rPr lang="ru-RU" sz="2400" dirty="0">
                <a:solidFill>
                  <a:srgbClr val="002060"/>
                </a:solidFill>
              </a:rPr>
              <a:t> </a:t>
            </a:r>
            <a:r>
              <a:rPr lang="ru-RU" sz="2400" dirty="0" err="1" smtClean="0">
                <a:solidFill>
                  <a:srgbClr val="002060"/>
                </a:solidFill>
              </a:rPr>
              <a:t>людини</a:t>
            </a:r>
            <a:r>
              <a:rPr lang="ru-RU" sz="2400" dirty="0" smtClean="0">
                <a:solidFill>
                  <a:srgbClr val="002060"/>
                </a:solidFill>
              </a:rPr>
              <a:t>”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2400" dirty="0" smtClean="0">
                <a:solidFill>
                  <a:srgbClr val="002060"/>
                </a:solidFill>
              </a:rPr>
              <a:t>https</a:t>
            </a:r>
            <a:r>
              <a:rPr lang="ru-RU" sz="2400" dirty="0">
                <a:solidFill>
                  <a:srgbClr val="002060"/>
                </a:solidFill>
              </a:rPr>
              <a:t>://www.youtube.com/watch?v=FpRxRtTe2vU Любомир Гузар. У </a:t>
            </a:r>
            <a:r>
              <a:rPr lang="ru-RU" sz="2400" dirty="0" err="1">
                <a:solidFill>
                  <a:srgbClr val="002060"/>
                </a:solidFill>
              </a:rPr>
              <a:t>чому</a:t>
            </a:r>
            <a:r>
              <a:rPr lang="ru-RU" sz="2400" dirty="0">
                <a:solidFill>
                  <a:srgbClr val="002060"/>
                </a:solidFill>
              </a:rPr>
              <a:t> </a:t>
            </a:r>
            <a:r>
              <a:rPr lang="ru-RU" sz="2400" dirty="0" err="1">
                <a:solidFill>
                  <a:srgbClr val="002060"/>
                </a:solidFill>
              </a:rPr>
              <a:t>сенс</a:t>
            </a:r>
            <a:r>
              <a:rPr lang="ru-RU" sz="2400" dirty="0">
                <a:solidFill>
                  <a:srgbClr val="002060"/>
                </a:solidFill>
              </a:rPr>
              <a:t> </a:t>
            </a:r>
            <a:r>
              <a:rPr lang="ru-RU" sz="2400" dirty="0" err="1">
                <a:solidFill>
                  <a:srgbClr val="002060"/>
                </a:solidFill>
              </a:rPr>
              <a:t>життя</a:t>
            </a:r>
            <a:r>
              <a:rPr lang="ru-RU" sz="2400" dirty="0">
                <a:solidFill>
                  <a:srgbClr val="002060"/>
                </a:solidFill>
              </a:rPr>
              <a:t>?</a:t>
            </a:r>
            <a:endParaRPr lang="en-US" sz="2400" dirty="0">
              <a:solidFill>
                <a:srgbClr val="00206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4631" y="116632"/>
            <a:ext cx="8229600" cy="720080"/>
          </a:xfrm>
        </p:spPr>
        <p:txBody>
          <a:bodyPr/>
          <a:lstStyle/>
          <a:p>
            <a:r>
              <a:rPr lang="uk-UA" dirty="0" smtClean="0">
                <a:solidFill>
                  <a:srgbClr val="FF0000"/>
                </a:solidFill>
              </a:rPr>
              <a:t>Джерела: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 tmFilter="0, 0; .2, .5; .8, .5; 1, 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1000" autoRev="1" fill="hold"/>
                                        <p:tgtEl>
                                          <p:spTgt spid="20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36368" y="1008609"/>
            <a:ext cx="3646954" cy="547950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337" name="Заголовок 1"/>
          <p:cNvSpPr>
            <a:spLocks noGrp="1"/>
          </p:cNvSpPr>
          <p:nvPr>
            <p:ph type="title"/>
          </p:nvPr>
        </p:nvSpPr>
        <p:spPr>
          <a:xfrm>
            <a:off x="977900" y="432346"/>
            <a:ext cx="6840538" cy="1152525"/>
          </a:xfrm>
        </p:spPr>
        <p:txBody>
          <a:bodyPr/>
          <a:lstStyle/>
          <a:p>
            <a:pPr algn="r" eaLnBrk="1" hangingPunct="1"/>
            <a:r>
              <a:rPr lang="uk-UA" sz="1800" b="1" i="1" dirty="0" smtClean="0">
                <a:solidFill>
                  <a:srgbClr val="FF0000"/>
                </a:solidFill>
              </a:rPr>
              <a:t>Епіграф:           </a:t>
            </a:r>
            <a:r>
              <a:rPr lang="ru-RU" sz="1800" b="1" i="1" dirty="0" smtClean="0">
                <a:solidFill>
                  <a:srgbClr val="FF0000"/>
                </a:solidFill>
              </a:rPr>
              <a:t>«</a:t>
            </a:r>
            <a:r>
              <a:rPr lang="ru-RU" sz="1800" b="1" i="1" dirty="0" err="1" smtClean="0">
                <a:solidFill>
                  <a:srgbClr val="FF0000"/>
                </a:solidFill>
              </a:rPr>
              <a:t>Пам'ятай</a:t>
            </a:r>
            <a:r>
              <a:rPr lang="ru-RU" sz="1800" b="1" i="1" dirty="0" smtClean="0">
                <a:solidFill>
                  <a:srgbClr val="FF0000"/>
                </a:solidFill>
              </a:rPr>
              <a:t>! </a:t>
            </a:r>
            <a:r>
              <a:rPr lang="ru-RU" sz="1800" b="1" i="1" dirty="0" err="1" smtClean="0">
                <a:solidFill>
                  <a:srgbClr val="FF0000"/>
                </a:solidFill>
              </a:rPr>
              <a:t>Життя</a:t>
            </a:r>
            <a:r>
              <a:rPr lang="ru-RU" sz="1800" b="1" i="1" dirty="0" smtClean="0">
                <a:solidFill>
                  <a:srgbClr val="FF0000"/>
                </a:solidFill>
              </a:rPr>
              <a:t> — </a:t>
            </a:r>
            <a:r>
              <a:rPr lang="ru-RU" sz="1800" b="1" i="1" dirty="0" err="1" smtClean="0">
                <a:solidFill>
                  <a:srgbClr val="FF0000"/>
                </a:solidFill>
              </a:rPr>
              <a:t>це</a:t>
            </a:r>
            <a:r>
              <a:rPr lang="ru-RU" sz="1800" b="1" i="1" dirty="0" smtClean="0">
                <a:solidFill>
                  <a:srgbClr val="FF0000"/>
                </a:solidFill>
              </a:rPr>
              <a:t> дар, великий дар. </a:t>
            </a:r>
            <a:br>
              <a:rPr lang="ru-RU" sz="1800" b="1" i="1" dirty="0" smtClean="0">
                <a:solidFill>
                  <a:srgbClr val="FF0000"/>
                </a:solidFill>
              </a:rPr>
            </a:br>
            <a:r>
              <a:rPr lang="ru-RU" sz="1800" b="1" i="1" dirty="0" smtClean="0">
                <a:solidFill>
                  <a:srgbClr val="FF0000"/>
                </a:solidFill>
              </a:rPr>
              <a:t>І </a:t>
            </a:r>
            <a:r>
              <a:rPr lang="ru-RU" sz="1800" b="1" i="1" dirty="0" err="1" smtClean="0">
                <a:solidFill>
                  <a:srgbClr val="FF0000"/>
                </a:solidFill>
              </a:rPr>
              <a:t>хто</a:t>
            </a:r>
            <a:r>
              <a:rPr lang="ru-RU" sz="1800" b="1" i="1" dirty="0" smtClean="0">
                <a:solidFill>
                  <a:srgbClr val="FF0000"/>
                </a:solidFill>
              </a:rPr>
              <a:t> </a:t>
            </a:r>
            <a:r>
              <a:rPr lang="ru-RU" sz="1800" b="1" i="1" dirty="0" err="1" smtClean="0">
                <a:solidFill>
                  <a:srgbClr val="FF0000"/>
                </a:solidFill>
              </a:rPr>
              <a:t>його</a:t>
            </a:r>
            <a:r>
              <a:rPr lang="ru-RU" sz="1800" b="1" i="1" dirty="0" smtClean="0">
                <a:solidFill>
                  <a:srgbClr val="FF0000"/>
                </a:solidFill>
              </a:rPr>
              <a:t> не </a:t>
            </a:r>
            <a:r>
              <a:rPr lang="ru-RU" sz="1800" b="1" i="1" dirty="0" err="1" smtClean="0">
                <a:solidFill>
                  <a:srgbClr val="FF0000"/>
                </a:solidFill>
              </a:rPr>
              <a:t>цінує</a:t>
            </a:r>
            <a:r>
              <a:rPr lang="ru-RU" sz="1800" b="1" i="1" dirty="0" smtClean="0">
                <a:solidFill>
                  <a:srgbClr val="FF0000"/>
                </a:solidFill>
              </a:rPr>
              <a:t>, той </a:t>
            </a:r>
            <a:r>
              <a:rPr lang="ru-RU" sz="1800" b="1" i="1" dirty="0" err="1" smtClean="0">
                <a:solidFill>
                  <a:srgbClr val="FF0000"/>
                </a:solidFill>
              </a:rPr>
              <a:t>цього</a:t>
            </a:r>
            <a:r>
              <a:rPr lang="ru-RU" sz="1800" b="1" i="1" dirty="0" smtClean="0">
                <a:solidFill>
                  <a:srgbClr val="FF0000"/>
                </a:solidFill>
              </a:rPr>
              <a:t> </a:t>
            </a:r>
            <a:r>
              <a:rPr lang="ru-RU" sz="1800" b="1" i="1" dirty="0" err="1" smtClean="0">
                <a:solidFill>
                  <a:srgbClr val="FF0000"/>
                </a:solidFill>
              </a:rPr>
              <a:t>дарунка</a:t>
            </a:r>
            <a:r>
              <a:rPr lang="ru-RU" sz="1800" b="1" i="1" dirty="0" smtClean="0">
                <a:solidFill>
                  <a:srgbClr val="FF0000"/>
                </a:solidFill>
              </a:rPr>
              <a:t> не </a:t>
            </a:r>
            <a:r>
              <a:rPr lang="ru-RU" sz="1800" b="1" i="1" dirty="0" err="1" smtClean="0">
                <a:solidFill>
                  <a:srgbClr val="FF0000"/>
                </a:solidFill>
              </a:rPr>
              <a:t>заслуговує</a:t>
            </a:r>
            <a:r>
              <a:rPr lang="ru-RU" sz="1800" b="1" i="1" dirty="0" smtClean="0">
                <a:solidFill>
                  <a:srgbClr val="FF0000"/>
                </a:solidFill>
              </a:rPr>
              <a:t>». </a:t>
            </a:r>
            <a:br>
              <a:rPr lang="ru-RU" sz="1800" b="1" i="1" dirty="0" smtClean="0">
                <a:solidFill>
                  <a:srgbClr val="FF0000"/>
                </a:solidFill>
              </a:rPr>
            </a:br>
            <a:r>
              <a:rPr lang="ru-RU" sz="1800" b="1" i="1" dirty="0" smtClean="0">
                <a:solidFill>
                  <a:srgbClr val="FF0000"/>
                </a:solidFill>
              </a:rPr>
              <a:t>(Леонардо да </a:t>
            </a:r>
            <a:r>
              <a:rPr lang="ru-RU" sz="1800" b="1" i="1" dirty="0" err="1" smtClean="0">
                <a:solidFill>
                  <a:srgbClr val="FF0000"/>
                </a:solidFill>
              </a:rPr>
              <a:t>Вінчі</a:t>
            </a:r>
            <a:r>
              <a:rPr lang="ru-RU" sz="1800" b="1" i="1" dirty="0" smtClean="0">
                <a:solidFill>
                  <a:srgbClr val="FF0000"/>
                </a:solidFill>
              </a:rPr>
              <a:t>)</a:t>
            </a:r>
            <a:r>
              <a:rPr lang="ru-RU" sz="1800" b="1" i="1" dirty="0" smtClean="0"/>
              <a:t/>
            </a:r>
            <a:br>
              <a:rPr lang="ru-RU" sz="1800" b="1" i="1" dirty="0" smtClean="0"/>
            </a:br>
            <a:endParaRPr lang="ru-RU" sz="1800" b="1" i="1" dirty="0" smtClean="0"/>
          </a:p>
        </p:txBody>
      </p:sp>
      <p:sp>
        <p:nvSpPr>
          <p:cNvPr id="13315" name="Объект 2"/>
          <p:cNvSpPr>
            <a:spLocks noGrp="1"/>
          </p:cNvSpPr>
          <p:nvPr>
            <p:ph idx="1"/>
          </p:nvPr>
        </p:nvSpPr>
        <p:spPr>
          <a:xfrm>
            <a:off x="1475656" y="1484784"/>
            <a:ext cx="6840537" cy="4525963"/>
          </a:xfrm>
        </p:spPr>
        <p:txBody>
          <a:bodyPr/>
          <a:lstStyle/>
          <a:p>
            <a:pPr eaLnBrk="1" hangingPunct="1">
              <a:buFont typeface="Arial" charset="0"/>
              <a:buNone/>
              <a:defRPr/>
            </a:pPr>
            <a:r>
              <a:rPr lang="uk-UA" sz="1800" b="1" dirty="0" smtClean="0">
                <a:solidFill>
                  <a:schemeClr val="accent1">
                    <a:lumMod val="50000"/>
                  </a:schemeClr>
                </a:solidFill>
              </a:rPr>
              <a:t>Життя одне </a:t>
            </a:r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</a:rPr>
              <a:t>— </a:t>
            </a:r>
            <a:r>
              <a:rPr lang="uk-UA" sz="1800" b="1" dirty="0" smtClean="0">
                <a:solidFill>
                  <a:schemeClr val="accent1">
                    <a:lumMod val="50000"/>
                  </a:schemeClr>
                </a:solidFill>
              </a:rPr>
              <a:t>хто стане суперечить?</a:t>
            </a:r>
            <a:endParaRPr lang="ru-RU" sz="18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eaLnBrk="1" hangingPunct="1">
              <a:buFont typeface="Arial" charset="0"/>
              <a:buNone/>
              <a:defRPr/>
            </a:pPr>
            <a:r>
              <a:rPr lang="uk-UA" sz="1800" b="1" dirty="0" smtClean="0">
                <a:solidFill>
                  <a:schemeClr val="accent1">
                    <a:lumMod val="50000"/>
                  </a:schemeClr>
                </a:solidFill>
              </a:rPr>
              <a:t>Людині в нім, як дереву, </a:t>
            </a:r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</a:rPr>
              <a:t>рост</a:t>
            </a:r>
            <a:r>
              <a:rPr lang="uk-UA" sz="1800" b="1" dirty="0" smtClean="0">
                <a:solidFill>
                  <a:schemeClr val="accent1">
                    <a:lumMod val="50000"/>
                  </a:schemeClr>
                </a:solidFill>
              </a:rPr>
              <a:t>и,</a:t>
            </a:r>
            <a:endParaRPr lang="ru-RU" sz="18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eaLnBrk="1" hangingPunct="1">
              <a:buFont typeface="Arial" charset="0"/>
              <a:buNone/>
              <a:defRPr/>
            </a:pPr>
            <a:r>
              <a:rPr lang="uk-UA" sz="1800" b="1" dirty="0" smtClean="0">
                <a:solidFill>
                  <a:schemeClr val="accent1">
                    <a:lumMod val="50000"/>
                  </a:schemeClr>
                </a:solidFill>
              </a:rPr>
              <a:t>Щоб і тоді, коли настане вечір,</a:t>
            </a:r>
            <a:endParaRPr lang="ru-RU" sz="18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eaLnBrk="1" hangingPunct="1">
              <a:buFont typeface="Arial" charset="0"/>
              <a:buNone/>
              <a:defRPr/>
            </a:pPr>
            <a:r>
              <a:rPr lang="uk-UA" sz="1800" b="1" dirty="0" smtClean="0">
                <a:solidFill>
                  <a:schemeClr val="accent1">
                    <a:lumMod val="50000"/>
                  </a:schemeClr>
                </a:solidFill>
              </a:rPr>
              <a:t>То вистачило думці чистоти!</a:t>
            </a:r>
            <a:endParaRPr lang="ru-RU" sz="18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eaLnBrk="1" hangingPunct="1">
              <a:buFont typeface="Arial" charset="0"/>
              <a:buNone/>
              <a:defRPr/>
            </a:pPr>
            <a:r>
              <a:rPr lang="uk-UA" sz="1800" b="1" dirty="0" smtClean="0">
                <a:solidFill>
                  <a:schemeClr val="accent1">
                    <a:lumMod val="50000"/>
                  </a:schemeClr>
                </a:solidFill>
              </a:rPr>
              <a:t>А дні </a:t>
            </a:r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</a:rPr>
              <a:t>лет</a:t>
            </a:r>
            <a:r>
              <a:rPr lang="uk-UA" sz="1800" b="1" dirty="0" smtClean="0">
                <a:solidFill>
                  <a:schemeClr val="accent1">
                    <a:lumMod val="50000"/>
                  </a:schemeClr>
                </a:solidFill>
              </a:rPr>
              <a:t>я</a:t>
            </a:r>
            <a:r>
              <a:rPr lang="ru-RU" sz="1800" b="1" dirty="0" err="1" smtClean="0">
                <a:solidFill>
                  <a:schemeClr val="accent1">
                    <a:lumMod val="50000"/>
                  </a:schemeClr>
                </a:solidFill>
              </a:rPr>
              <a:t>ть</a:t>
            </a:r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</a:rPr>
              <a:t>, </a:t>
            </a:r>
            <a:r>
              <a:rPr lang="uk-UA" sz="1800" b="1" dirty="0" smtClean="0">
                <a:solidFill>
                  <a:schemeClr val="accent1">
                    <a:lumMod val="50000"/>
                  </a:schemeClr>
                </a:solidFill>
              </a:rPr>
              <a:t>неначе птахи в вирій,</a:t>
            </a:r>
            <a:endParaRPr lang="ru-RU" sz="18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eaLnBrk="1" hangingPunct="1">
              <a:buFont typeface="Arial" charset="0"/>
              <a:buNone/>
              <a:defRPr/>
            </a:pPr>
            <a:r>
              <a:rPr lang="uk-UA" sz="1800" b="1" dirty="0" smtClean="0">
                <a:solidFill>
                  <a:schemeClr val="accent1">
                    <a:lumMod val="50000"/>
                  </a:schemeClr>
                </a:solidFill>
              </a:rPr>
              <a:t>Буває в них і лиха, і біди.</a:t>
            </a:r>
            <a:endParaRPr lang="ru-RU" sz="18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eaLnBrk="1" hangingPunct="1">
              <a:buFont typeface="Arial" charset="0"/>
              <a:buNone/>
              <a:defRPr/>
            </a:pPr>
            <a:r>
              <a:rPr lang="uk-UA" sz="1800" b="1" dirty="0" smtClean="0">
                <a:solidFill>
                  <a:schemeClr val="accent1">
                    <a:lumMod val="50000"/>
                  </a:schemeClr>
                </a:solidFill>
              </a:rPr>
              <a:t>Та тільки той, хто в щастя завжди вірить.</a:t>
            </a:r>
            <a:endParaRPr lang="ru-RU" sz="18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eaLnBrk="1" hangingPunct="1">
              <a:buFont typeface="Arial" charset="0"/>
              <a:buNone/>
              <a:defRPr/>
            </a:pPr>
            <a:r>
              <a:rPr lang="uk-UA" sz="1800" b="1" dirty="0" smtClean="0">
                <a:solidFill>
                  <a:schemeClr val="accent1">
                    <a:lumMod val="50000"/>
                  </a:schemeClr>
                </a:solidFill>
              </a:rPr>
              <a:t>Не губить душу в зимні </a:t>
            </a:r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</a:rPr>
              <a:t>холод</a:t>
            </a:r>
            <a:r>
              <a:rPr lang="uk-UA" sz="1800" b="1" dirty="0" smtClean="0">
                <a:solidFill>
                  <a:schemeClr val="accent1">
                    <a:lumMod val="50000"/>
                  </a:schemeClr>
                </a:solidFill>
              </a:rPr>
              <a:t>и</a:t>
            </a:r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</a:rPr>
              <a:t>,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uk-UA" sz="1800" b="1" dirty="0" smtClean="0">
                <a:solidFill>
                  <a:schemeClr val="accent1">
                    <a:lumMod val="50000"/>
                  </a:schemeClr>
                </a:solidFill>
              </a:rPr>
              <a:t>І той, хто віру не згубив.</a:t>
            </a:r>
            <a:endParaRPr lang="ru-RU" sz="18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eaLnBrk="1" hangingPunct="1">
              <a:buFont typeface="Arial" charset="0"/>
              <a:buNone/>
              <a:defRPr/>
            </a:pPr>
            <a:r>
              <a:rPr lang="uk-UA" sz="1800" b="1" dirty="0" smtClean="0">
                <a:solidFill>
                  <a:schemeClr val="accent1">
                    <a:lumMod val="50000"/>
                  </a:schemeClr>
                </a:solidFill>
              </a:rPr>
              <a:t>Умів добро у людях вишукати,</a:t>
            </a:r>
            <a:endParaRPr lang="ru-RU" sz="18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eaLnBrk="1" hangingPunct="1">
              <a:buFont typeface="Arial" charset="0"/>
              <a:buNone/>
              <a:defRPr/>
            </a:pPr>
            <a:r>
              <a:rPr lang="uk-UA" sz="1800" b="1" dirty="0" smtClean="0">
                <a:solidFill>
                  <a:schemeClr val="accent1">
                    <a:lumMod val="50000"/>
                  </a:schemeClr>
                </a:solidFill>
              </a:rPr>
              <a:t>Не марно вік на цій землі прожив</a:t>
            </a:r>
            <a:endParaRPr lang="ru-RU" sz="18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eaLnBrk="1" hangingPunct="1">
              <a:buFont typeface="Arial" charset="0"/>
              <a:buNone/>
              <a:defRPr/>
            </a:pPr>
            <a:r>
              <a:rPr lang="uk-UA" sz="1800" b="1" dirty="0" smtClean="0">
                <a:solidFill>
                  <a:schemeClr val="accent1">
                    <a:lumMod val="50000"/>
                  </a:schemeClr>
                </a:solidFill>
              </a:rPr>
              <a:t>І має що нащадкам передати!</a:t>
            </a:r>
            <a:r>
              <a:rPr lang="uk-UA" sz="1800" dirty="0" smtClean="0"/>
              <a:t> </a:t>
            </a:r>
            <a:endParaRPr lang="ru-RU" sz="18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3203575" y="6488113"/>
            <a:ext cx="2389188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>
                <a:solidFill>
                  <a:schemeClr val="accent3">
                    <a:lumMod val="75000"/>
                  </a:schemeClr>
                </a:solidFill>
              </a:rPr>
              <a:t>rizhkova.ira@yandex.ru</a:t>
            </a: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3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33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33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33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33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331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7" grpId="0"/>
      <p:bldP spid="13315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uk-UA" sz="2800" b="1" dirty="0" smtClean="0">
                <a:solidFill>
                  <a:srgbClr val="FF0000"/>
                </a:solidFill>
                <a:cs typeface="Arabic Typesetting" panose="03020402040406030203" pitchFamily="66" charset="-78"/>
              </a:rPr>
              <a:t>Моделі сенсу життя виходячи із змісту загальнолюдських цінностей :</a:t>
            </a:r>
            <a:endParaRPr lang="ru-RU" sz="2800" dirty="0" smtClean="0">
              <a:solidFill>
                <a:srgbClr val="FF0000"/>
              </a:solidFill>
              <a:cs typeface="Arabic Typesetting" panose="03020402040406030203" pitchFamily="66" charset="-78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72000" y="3509423"/>
            <a:ext cx="4857750" cy="3619500"/>
          </a:xfrm>
          <a:prstGeom prst="ellipse">
            <a:avLst/>
          </a:prstGeom>
          <a:ln>
            <a:noFill/>
          </a:ln>
          <a:effectLst>
            <a:softEdge rad="635000"/>
          </a:effectLst>
        </p:spPr>
      </p:pic>
      <p:sp>
        <p:nvSpPr>
          <p:cNvPr id="15362" name="Содержимое 2"/>
          <p:cNvSpPr>
            <a:spLocks noGrp="1"/>
          </p:cNvSpPr>
          <p:nvPr>
            <p:ph idx="1"/>
          </p:nvPr>
        </p:nvSpPr>
        <p:spPr>
          <a:xfrm>
            <a:off x="539552" y="1340768"/>
            <a:ext cx="8229600" cy="3600401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Char char="Ø"/>
            </a:pPr>
            <a:r>
              <a:rPr lang="uk-UA" sz="2400" b="1" dirty="0" smtClean="0"/>
              <a:t>гедонізм</a:t>
            </a:r>
            <a:r>
              <a:rPr lang="ru-RU" sz="2400" dirty="0" smtClean="0"/>
              <a:t> </a:t>
            </a:r>
            <a:r>
              <a:rPr lang="uk-UA" sz="2400" i="1" dirty="0" smtClean="0"/>
              <a:t>( від. </a:t>
            </a:r>
            <a:r>
              <a:rPr lang="uk-UA" sz="2400" i="1" dirty="0" err="1" smtClean="0"/>
              <a:t>грец.-</a:t>
            </a:r>
            <a:r>
              <a:rPr lang="uk-UA" sz="2400" i="1" dirty="0" smtClean="0"/>
              <a:t> насолода ) </a:t>
            </a:r>
            <a:r>
              <a:rPr lang="uk-UA" sz="2400" dirty="0" smtClean="0"/>
              <a:t>— сенс життя отримати максимум насолод ;</a:t>
            </a:r>
          </a:p>
          <a:p>
            <a:pPr eaLnBrk="1" hangingPunct="1">
              <a:buFont typeface="Wingdings" panose="05000000000000000000" pitchFamily="2" charset="2"/>
              <a:buChar char="Ø"/>
            </a:pPr>
            <a:r>
              <a:rPr lang="uk-UA" sz="2400" b="1" dirty="0" smtClean="0"/>
              <a:t>евдемонізм</a:t>
            </a:r>
            <a:r>
              <a:rPr lang="ru-RU" sz="2400" b="1" dirty="0" smtClean="0"/>
              <a:t> </a:t>
            </a:r>
            <a:r>
              <a:rPr lang="uk-UA" sz="2400" i="1" dirty="0" smtClean="0"/>
              <a:t>( від. </a:t>
            </a:r>
            <a:r>
              <a:rPr lang="uk-UA" sz="2400" i="1" dirty="0" err="1" smtClean="0"/>
              <a:t>грец.-</a:t>
            </a:r>
            <a:r>
              <a:rPr lang="uk-UA" sz="2400" i="1" dirty="0" smtClean="0"/>
              <a:t> щастя ) </a:t>
            </a:r>
            <a:r>
              <a:rPr lang="uk-UA" sz="2400" dirty="0" smtClean="0"/>
              <a:t>— сенс життя в тому , щоб бути щасливим;</a:t>
            </a:r>
          </a:p>
          <a:p>
            <a:pPr eaLnBrk="1" hangingPunct="1">
              <a:buFont typeface="Wingdings" panose="05000000000000000000" pitchFamily="2" charset="2"/>
              <a:buChar char="Ø"/>
            </a:pPr>
            <a:r>
              <a:rPr lang="uk-UA" sz="2400" dirty="0" smtClean="0"/>
              <a:t> </a:t>
            </a:r>
            <a:r>
              <a:rPr lang="uk-UA" sz="2400" b="1" dirty="0" smtClean="0"/>
              <a:t>утилітаризм</a:t>
            </a:r>
            <a:r>
              <a:rPr lang="ru-RU" sz="2400" b="1" dirty="0" smtClean="0"/>
              <a:t> </a:t>
            </a:r>
            <a:r>
              <a:rPr lang="uk-UA" sz="2400" i="1" dirty="0" smtClean="0"/>
              <a:t>( від. </a:t>
            </a:r>
            <a:r>
              <a:rPr lang="uk-UA" sz="2400" i="1" dirty="0" err="1" smtClean="0"/>
              <a:t>лат.-</a:t>
            </a:r>
            <a:r>
              <a:rPr lang="uk-UA" sz="2400" i="1" dirty="0" smtClean="0"/>
              <a:t> користь) </a:t>
            </a:r>
            <a:r>
              <a:rPr lang="uk-UA" sz="2400" dirty="0" smtClean="0"/>
              <a:t>— сенс життя в прагненні до особистої вигоди і користь ;</a:t>
            </a:r>
          </a:p>
          <a:p>
            <a:pPr eaLnBrk="1" hangingPunct="1">
              <a:buFont typeface="Wingdings" panose="05000000000000000000" pitchFamily="2" charset="2"/>
              <a:buChar char="Ø"/>
            </a:pPr>
            <a:r>
              <a:rPr lang="uk-UA" sz="2400" b="1" dirty="0" smtClean="0"/>
              <a:t>прагматизм</a:t>
            </a:r>
            <a:r>
              <a:rPr lang="ru-RU" sz="2400" b="1" dirty="0" smtClean="0"/>
              <a:t> </a:t>
            </a:r>
            <a:r>
              <a:rPr lang="uk-UA" sz="2400" i="1" dirty="0" smtClean="0"/>
              <a:t>( від. </a:t>
            </a:r>
            <a:r>
              <a:rPr lang="uk-UA" sz="2400" i="1" dirty="0" err="1" smtClean="0"/>
              <a:t>грец.-</a:t>
            </a:r>
            <a:r>
              <a:rPr lang="uk-UA" sz="2400" i="1" dirty="0" smtClean="0"/>
              <a:t> дію , практика ) </a:t>
            </a:r>
            <a:r>
              <a:rPr lang="uk-UA" sz="2400" dirty="0" smtClean="0"/>
              <a:t>— сенс життя пов'язується з багатством , прагненням до володіння речами , комфортом , престижем ;</a:t>
            </a:r>
            <a:br>
              <a:rPr lang="uk-UA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uk-UA" sz="2400" dirty="0" smtClean="0"/>
              <a:t> </a:t>
            </a:r>
            <a:endParaRPr lang="ru-RU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5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35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500"/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85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500"/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35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500"/>
                                        <p:tgtEl>
                                          <p:spTgt spid="153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85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500"/>
                                        <p:tgtEl>
                                          <p:spTgt spid="153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1" grpId="0"/>
      <p:bldP spid="15362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96025" y="3462606"/>
            <a:ext cx="2847975" cy="3419475"/>
          </a:xfrm>
          <a:prstGeom prst="ellipse">
            <a:avLst/>
          </a:prstGeom>
          <a:ln>
            <a:noFill/>
          </a:ln>
          <a:effectLst>
            <a:softEdge rad="1270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80528" y="0"/>
            <a:ext cx="5331341" cy="3332088"/>
          </a:xfrm>
          <a:prstGeom prst="ellipse">
            <a:avLst/>
          </a:prstGeom>
          <a:ln>
            <a:noFill/>
          </a:ln>
          <a:effectLst>
            <a:softEdge rad="317500"/>
          </a:effec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5161" y="1700808"/>
            <a:ext cx="8363272" cy="4525963"/>
          </a:xfrm>
        </p:spPr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ru-RU" sz="2400" b="1" dirty="0" err="1"/>
              <a:t>корпоративізм</a:t>
            </a:r>
            <a:r>
              <a:rPr lang="ru-RU" sz="2400" dirty="0"/>
              <a:t> </a:t>
            </a:r>
            <a:r>
              <a:rPr lang="ru-RU" sz="2400" i="1" dirty="0"/>
              <a:t>( </a:t>
            </a:r>
            <a:r>
              <a:rPr lang="ru-RU" sz="2400" i="1" dirty="0" err="1"/>
              <a:t>від</a:t>
            </a:r>
            <a:r>
              <a:rPr lang="ru-RU" sz="2400" i="1" dirty="0"/>
              <a:t>. лат.- </a:t>
            </a:r>
            <a:r>
              <a:rPr lang="ru-RU" sz="2400" i="1" dirty="0" err="1"/>
              <a:t>об’єднання</a:t>
            </a:r>
            <a:r>
              <a:rPr lang="ru-RU" sz="2400" i="1" dirty="0"/>
              <a:t> , </a:t>
            </a:r>
            <a:r>
              <a:rPr lang="ru-RU" sz="2400" i="1" dirty="0" err="1"/>
              <a:t>співтовариство</a:t>
            </a:r>
            <a:r>
              <a:rPr lang="ru-RU" sz="2400" i="1" dirty="0"/>
              <a:t>) </a:t>
            </a:r>
            <a:r>
              <a:rPr lang="ru-RU" sz="2400" dirty="0"/>
              <a:t>— </a:t>
            </a:r>
            <a:r>
              <a:rPr lang="ru-RU" sz="2400" dirty="0" err="1"/>
              <a:t>сенс</a:t>
            </a:r>
            <a:r>
              <a:rPr lang="ru-RU" sz="2400" dirty="0"/>
              <a:t> </a:t>
            </a:r>
            <a:r>
              <a:rPr lang="ru-RU" sz="2400" dirty="0" err="1"/>
              <a:t>життя</a:t>
            </a:r>
            <a:r>
              <a:rPr lang="ru-RU" sz="2400" dirty="0"/>
              <a:t> </a:t>
            </a:r>
            <a:r>
              <a:rPr lang="ru-RU" sz="2400" dirty="0" err="1"/>
              <a:t>пов'язується</a:t>
            </a:r>
            <a:r>
              <a:rPr lang="ru-RU" sz="2400" dirty="0"/>
              <a:t> з </a:t>
            </a:r>
            <a:r>
              <a:rPr lang="ru-RU" sz="2400" dirty="0" err="1"/>
              <a:t>спільністю</a:t>
            </a:r>
            <a:r>
              <a:rPr lang="ru-RU" sz="2400" dirty="0"/>
              <a:t> </a:t>
            </a:r>
            <a:r>
              <a:rPr lang="ru-RU" sz="2400" dirty="0" err="1"/>
              <a:t>інтересів</a:t>
            </a:r>
            <a:r>
              <a:rPr lang="ru-RU" sz="2400" dirty="0"/>
              <a:t> </a:t>
            </a:r>
            <a:r>
              <a:rPr lang="ru-RU" sz="2400" dirty="0" err="1"/>
              <a:t>обмеженого</a:t>
            </a:r>
            <a:r>
              <a:rPr lang="ru-RU" sz="2400" dirty="0"/>
              <a:t> кола людей ,</a:t>
            </a:r>
            <a:r>
              <a:rPr lang="ru-RU" sz="2400" dirty="0" err="1"/>
              <a:t>що</a:t>
            </a:r>
            <a:r>
              <a:rPr lang="ru-RU" sz="2400" dirty="0"/>
              <a:t> </a:t>
            </a:r>
            <a:r>
              <a:rPr lang="ru-RU" sz="2400" dirty="0" err="1"/>
              <a:t>переслідує</a:t>
            </a:r>
            <a:r>
              <a:rPr lang="ru-RU" sz="2400" dirty="0"/>
              <a:t> </a:t>
            </a:r>
            <a:r>
              <a:rPr lang="ru-RU" sz="2400" dirty="0" err="1"/>
              <a:t>приватні</a:t>
            </a:r>
            <a:r>
              <a:rPr lang="ru-RU" sz="2400" dirty="0"/>
              <a:t> </a:t>
            </a:r>
            <a:r>
              <a:rPr lang="ru-RU" sz="2400" dirty="0" err="1"/>
              <a:t>інтереси</a:t>
            </a:r>
            <a:r>
              <a:rPr lang="ru-RU" sz="2400" dirty="0"/>
              <a:t> </a:t>
            </a:r>
            <a:r>
              <a:rPr lang="ru-RU" sz="2400" dirty="0" smtClean="0"/>
              <a:t>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400" b="1" dirty="0" err="1" smtClean="0"/>
              <a:t>перфекціонізм</a:t>
            </a:r>
            <a:r>
              <a:rPr lang="ru-RU" sz="2400" dirty="0"/>
              <a:t> </a:t>
            </a:r>
            <a:r>
              <a:rPr lang="ru-RU" sz="2400" i="1" dirty="0"/>
              <a:t>( </a:t>
            </a:r>
            <a:r>
              <a:rPr lang="ru-RU" sz="2400" i="1" dirty="0" err="1"/>
              <a:t>від</a:t>
            </a:r>
            <a:r>
              <a:rPr lang="ru-RU" sz="2400" i="1" dirty="0"/>
              <a:t>. лат.- </a:t>
            </a:r>
            <a:r>
              <a:rPr lang="ru-RU" sz="2400" i="1" dirty="0" err="1"/>
              <a:t>досконалість</a:t>
            </a:r>
            <a:r>
              <a:rPr lang="ru-RU" sz="2400" i="1" dirty="0"/>
              <a:t> ) </a:t>
            </a:r>
            <a:r>
              <a:rPr lang="ru-RU" sz="2400" dirty="0"/>
              <a:t>— </a:t>
            </a:r>
            <a:r>
              <a:rPr lang="ru-RU" sz="2400" dirty="0" err="1"/>
              <a:t>сенс</a:t>
            </a:r>
            <a:r>
              <a:rPr lang="ru-RU" sz="2400" dirty="0"/>
              <a:t> </a:t>
            </a:r>
            <a:r>
              <a:rPr lang="ru-RU" sz="2400" dirty="0" err="1"/>
              <a:t>життя</a:t>
            </a:r>
            <a:r>
              <a:rPr lang="ru-RU" sz="2400" dirty="0"/>
              <a:t> </a:t>
            </a:r>
            <a:r>
              <a:rPr lang="ru-RU" sz="2400" dirty="0" err="1"/>
              <a:t>пов'язується</a:t>
            </a:r>
            <a:r>
              <a:rPr lang="ru-RU" sz="2400" dirty="0"/>
              <a:t> з </a:t>
            </a:r>
            <a:r>
              <a:rPr lang="ru-RU" sz="2400" dirty="0" err="1"/>
              <a:t>власним</a:t>
            </a:r>
            <a:r>
              <a:rPr lang="ru-RU" sz="2400" dirty="0"/>
              <a:t> </a:t>
            </a:r>
            <a:r>
              <a:rPr lang="ru-RU" sz="2400" dirty="0" err="1"/>
              <a:t>самовдосконаленням</a:t>
            </a:r>
            <a:r>
              <a:rPr lang="ru-RU" sz="2400" dirty="0"/>
              <a:t> ; </a:t>
            </a:r>
            <a:endParaRPr lang="ru-RU" sz="2400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ru-RU" sz="2400" b="1" dirty="0" err="1" smtClean="0"/>
              <a:t>гуманізм</a:t>
            </a:r>
            <a:r>
              <a:rPr lang="ru-RU" sz="2400" dirty="0"/>
              <a:t> </a:t>
            </a:r>
            <a:r>
              <a:rPr lang="ru-RU" sz="2400" i="1" dirty="0"/>
              <a:t>( </a:t>
            </a:r>
            <a:r>
              <a:rPr lang="ru-RU" sz="2400" i="1" dirty="0" err="1"/>
              <a:t>від</a:t>
            </a:r>
            <a:r>
              <a:rPr lang="ru-RU" sz="2400" i="1" dirty="0"/>
              <a:t>. лат.- </a:t>
            </a:r>
            <a:r>
              <a:rPr lang="ru-RU" sz="2400" i="1" dirty="0" err="1"/>
              <a:t>людяний</a:t>
            </a:r>
            <a:r>
              <a:rPr lang="ru-RU" sz="2400" i="1" dirty="0"/>
              <a:t>) </a:t>
            </a:r>
            <a:r>
              <a:rPr lang="ru-RU" sz="2400" dirty="0"/>
              <a:t>— </a:t>
            </a:r>
            <a:r>
              <a:rPr lang="ru-RU" sz="2400" dirty="0" err="1"/>
              <a:t>сенс</a:t>
            </a:r>
            <a:r>
              <a:rPr lang="ru-RU" sz="2400" dirty="0"/>
              <a:t> </a:t>
            </a:r>
            <a:r>
              <a:rPr lang="ru-RU" sz="2400" dirty="0" err="1"/>
              <a:t>життя</a:t>
            </a:r>
            <a:r>
              <a:rPr lang="ru-RU" sz="2400" dirty="0"/>
              <a:t> </a:t>
            </a:r>
            <a:r>
              <a:rPr lang="ru-RU" sz="2400" dirty="0" err="1"/>
              <a:t>пов’язується</a:t>
            </a:r>
            <a:r>
              <a:rPr lang="ru-RU" sz="2400" dirty="0"/>
              <a:t> </a:t>
            </a:r>
            <a:r>
              <a:rPr lang="ru-RU" sz="2400" dirty="0" err="1"/>
              <a:t>зі</a:t>
            </a:r>
            <a:r>
              <a:rPr lang="ru-RU" sz="2400" dirty="0"/>
              <a:t> </a:t>
            </a:r>
            <a:r>
              <a:rPr lang="ru-RU" sz="2400" dirty="0" err="1"/>
              <a:t>служінням</a:t>
            </a:r>
            <a:r>
              <a:rPr lang="ru-RU" sz="2400" dirty="0"/>
              <a:t> </a:t>
            </a:r>
            <a:r>
              <a:rPr lang="ru-RU" sz="2400" dirty="0" err="1"/>
              <a:t>іншим</a:t>
            </a:r>
            <a:r>
              <a:rPr lang="ru-RU" sz="2400" dirty="0"/>
              <a:t> людям ,  </a:t>
            </a:r>
            <a:r>
              <a:rPr lang="ru-RU" sz="2400" dirty="0" err="1"/>
              <a:t>повагою</a:t>
            </a:r>
            <a:r>
              <a:rPr lang="ru-RU" sz="2400" dirty="0"/>
              <a:t> до </a:t>
            </a:r>
            <a:r>
              <a:rPr lang="ru-RU" sz="2400" dirty="0" err="1"/>
              <a:t>людської</a:t>
            </a:r>
            <a:r>
              <a:rPr lang="ru-RU" sz="2400" dirty="0"/>
              <a:t> </a:t>
            </a:r>
            <a:r>
              <a:rPr lang="ru-RU" sz="2400" dirty="0" err="1"/>
              <a:t>гідності</a:t>
            </a:r>
            <a:r>
              <a:rPr lang="ru-RU" sz="2400" dirty="0"/>
              <a:t> і з </a:t>
            </a:r>
            <a:r>
              <a:rPr lang="ru-RU" sz="2400" dirty="0" err="1"/>
              <a:t>турботою</a:t>
            </a:r>
            <a:r>
              <a:rPr lang="ru-RU" sz="2400" dirty="0"/>
              <a:t> про благо людей.</a:t>
            </a:r>
          </a:p>
        </p:txBody>
      </p:sp>
    </p:spTree>
    <p:extLst>
      <p:ext uri="{BB962C8B-B14F-4D97-AF65-F5344CB8AC3E}">
        <p14:creationId xmlns:p14="http://schemas.microsoft.com/office/powerpoint/2010/main" xmlns="" val="3397440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442276" y="332656"/>
            <a:ext cx="8229600" cy="1700213"/>
          </a:xfrm>
        </p:spPr>
        <p:txBody>
          <a:bodyPr/>
          <a:lstStyle/>
          <a:p>
            <a:pPr eaLnBrk="1" hangingPunct="1">
              <a:defRPr/>
            </a:pPr>
            <a:r>
              <a:rPr lang="ru-RU" sz="28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Що</a:t>
            </a:r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для кожного з вас </a:t>
            </a:r>
            <a:r>
              <a:rPr lang="ru-RU" sz="28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найцінніше</a:t>
            </a:r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 </a:t>
            </a:r>
            <a:r>
              <a:rPr lang="ru-RU" sz="28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житті</a:t>
            </a:r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 </a:t>
            </a:r>
            <a:b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28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4924" y="1045096"/>
            <a:ext cx="9144000" cy="5207914"/>
          </a:xfrm>
          <a:prstGeom prst="ellipse">
            <a:avLst/>
          </a:prstGeom>
          <a:ln>
            <a:noFill/>
          </a:ln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4" descr="D1OD75qpSK4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547738" y="809475"/>
            <a:ext cx="6048524" cy="604852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416617" y="260649"/>
            <a:ext cx="8229600" cy="432048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Квітка</a:t>
            </a: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життя</a:t>
            </a:r>
            <a:endParaRPr lang="ru-RU" sz="36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507390" y="2769890"/>
            <a:ext cx="2499360" cy="1562100"/>
          </a:xfrm>
          <a:prstGeom prst="ellipse">
            <a:avLst/>
          </a:prstGeom>
          <a:ln>
            <a:noFill/>
          </a:ln>
          <a:effectLst>
            <a:softEdge rad="63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29327" y="864069"/>
            <a:ext cx="2232248" cy="223224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97297" y="5075285"/>
            <a:ext cx="3068241" cy="178271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9691" y="825933"/>
            <a:ext cx="2160240" cy="226105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1659" y="4025766"/>
            <a:ext cx="2736304" cy="203881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61442" y="2531790"/>
            <a:ext cx="2400267" cy="18002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43808" y="1026608"/>
            <a:ext cx="2006909" cy="150518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5419436" y="4269824"/>
            <a:ext cx="2750541" cy="154717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4243980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6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1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3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7000"/>
                            </p:stCondLst>
                            <p:childTnLst>
                              <p:par>
                                <p:cTn id="4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06090"/>
          </a:xfrm>
        </p:spPr>
        <p:txBody>
          <a:bodyPr/>
          <a:lstStyle/>
          <a:p>
            <a:pPr eaLnBrk="1" hangingPunct="1"/>
            <a:r>
              <a:rPr lang="uk-UA" sz="3200" b="1" dirty="0" smtClean="0">
                <a:solidFill>
                  <a:srgbClr val="FF0000"/>
                </a:solidFill>
              </a:rPr>
              <a:t>“Мозковий штурм”</a:t>
            </a:r>
            <a:endParaRPr lang="ru-RU" sz="3200" b="1" dirty="0" smtClean="0">
              <a:solidFill>
                <a:srgbClr val="FF000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35896" y="3140967"/>
            <a:ext cx="5753100" cy="4010025"/>
          </a:xfrm>
          <a:prstGeom prst="ellipse">
            <a:avLst/>
          </a:prstGeom>
          <a:ln>
            <a:noFill/>
          </a:ln>
          <a:effectLst>
            <a:softEdge rad="317500"/>
          </a:effectLst>
        </p:spPr>
      </p:pic>
      <p:sp>
        <p:nvSpPr>
          <p:cNvPr id="17410" name="Содержимое 2"/>
          <p:cNvSpPr>
            <a:spLocks noGrp="1"/>
          </p:cNvSpPr>
          <p:nvPr>
            <p:ph idx="1"/>
          </p:nvPr>
        </p:nvSpPr>
        <p:spPr>
          <a:xfrm>
            <a:off x="539552" y="836712"/>
            <a:ext cx="8229600" cy="4525963"/>
          </a:xfrm>
        </p:spPr>
        <p:txBody>
          <a:bodyPr/>
          <a:lstStyle/>
          <a:p>
            <a:pPr marL="457200" indent="-457200" eaLnBrk="1" hangingPunct="1">
              <a:buFont typeface="+mj-lt"/>
              <a:buAutoNum type="arabicParenR"/>
            </a:pPr>
            <a:r>
              <a:rPr lang="ru-RU" sz="2400" b="1" i="1" dirty="0" err="1" smtClean="0">
                <a:solidFill>
                  <a:srgbClr val="00B050"/>
                </a:solidFill>
              </a:rPr>
              <a:t>Чи</a:t>
            </a:r>
            <a:r>
              <a:rPr lang="ru-RU" sz="2400" b="1" i="1" dirty="0" smtClean="0">
                <a:solidFill>
                  <a:srgbClr val="00B050"/>
                </a:solidFill>
              </a:rPr>
              <a:t> </a:t>
            </a:r>
            <a:r>
              <a:rPr lang="ru-RU" sz="2400" b="1" i="1" dirty="0" err="1" smtClean="0">
                <a:solidFill>
                  <a:srgbClr val="00B050"/>
                </a:solidFill>
              </a:rPr>
              <a:t>справедливе</a:t>
            </a:r>
            <a:r>
              <a:rPr lang="ru-RU" sz="2400" b="1" i="1" dirty="0" smtClean="0">
                <a:solidFill>
                  <a:srgbClr val="00B050"/>
                </a:solidFill>
              </a:rPr>
              <a:t> </a:t>
            </a:r>
            <a:r>
              <a:rPr lang="ru-RU" sz="2400" b="1" i="1" dirty="0" err="1" smtClean="0">
                <a:solidFill>
                  <a:srgbClr val="00B050"/>
                </a:solidFill>
              </a:rPr>
              <a:t>твердження</a:t>
            </a:r>
            <a:r>
              <a:rPr lang="ru-RU" sz="2400" b="1" i="1" dirty="0" smtClean="0">
                <a:solidFill>
                  <a:srgbClr val="00B050"/>
                </a:solidFill>
              </a:rPr>
              <a:t>: «</a:t>
            </a:r>
            <a:r>
              <a:rPr lang="ru-RU" sz="2400" b="1" i="1" dirty="0" err="1" smtClean="0">
                <a:solidFill>
                  <a:srgbClr val="00B050"/>
                </a:solidFill>
              </a:rPr>
              <a:t>Моє</a:t>
            </a:r>
            <a:r>
              <a:rPr lang="ru-RU" sz="2400" b="1" i="1" dirty="0" smtClean="0">
                <a:solidFill>
                  <a:srgbClr val="00B050"/>
                </a:solidFill>
              </a:rPr>
              <a:t> </a:t>
            </a:r>
            <a:r>
              <a:rPr lang="ru-RU" sz="2400" b="1" i="1" dirty="0" err="1" smtClean="0">
                <a:solidFill>
                  <a:srgbClr val="00B050"/>
                </a:solidFill>
              </a:rPr>
              <a:t>життя</a:t>
            </a:r>
            <a:r>
              <a:rPr lang="ru-RU" sz="2400" b="1" i="1" dirty="0" smtClean="0">
                <a:solidFill>
                  <a:srgbClr val="00B050"/>
                </a:solidFill>
              </a:rPr>
              <a:t>, як хочу, так і живу»? </a:t>
            </a:r>
            <a:endParaRPr lang="ru-RU" sz="2400" b="1" i="1" dirty="0"/>
          </a:p>
          <a:p>
            <a:pPr marL="457200" indent="-457200" eaLnBrk="1" hangingPunct="1">
              <a:buFont typeface="+mj-lt"/>
              <a:buAutoNum type="arabicParenR"/>
            </a:pPr>
            <a:r>
              <a:rPr lang="ru-RU" sz="2400" b="1" i="1" dirty="0" err="1" smtClean="0">
                <a:solidFill>
                  <a:srgbClr val="7030A0"/>
                </a:solidFill>
              </a:rPr>
              <a:t>Що</a:t>
            </a:r>
            <a:r>
              <a:rPr lang="ru-RU" sz="2400" b="1" i="1" dirty="0" smtClean="0">
                <a:solidFill>
                  <a:srgbClr val="7030A0"/>
                </a:solidFill>
              </a:rPr>
              <a:t> </a:t>
            </a:r>
            <a:r>
              <a:rPr lang="ru-RU" sz="2400" b="1" i="1" dirty="0" err="1" smtClean="0">
                <a:solidFill>
                  <a:srgbClr val="7030A0"/>
                </a:solidFill>
              </a:rPr>
              <a:t>важче</a:t>
            </a:r>
            <a:r>
              <a:rPr lang="ru-RU" sz="2400" b="1" i="1" dirty="0" smtClean="0">
                <a:solidFill>
                  <a:srgbClr val="7030A0"/>
                </a:solidFill>
              </a:rPr>
              <a:t>: </a:t>
            </a:r>
            <a:r>
              <a:rPr lang="ru-RU" sz="2400" b="1" i="1" dirty="0" err="1" smtClean="0">
                <a:solidFill>
                  <a:srgbClr val="7030A0"/>
                </a:solidFill>
              </a:rPr>
              <a:t>будувати</a:t>
            </a:r>
            <a:r>
              <a:rPr lang="ru-RU" sz="2400" b="1" i="1" dirty="0" smtClean="0">
                <a:solidFill>
                  <a:srgbClr val="7030A0"/>
                </a:solidFill>
              </a:rPr>
              <a:t> </a:t>
            </a:r>
            <a:r>
              <a:rPr lang="ru-RU" sz="2400" b="1" i="1" dirty="0" err="1" smtClean="0">
                <a:solidFill>
                  <a:srgbClr val="7030A0"/>
                </a:solidFill>
              </a:rPr>
              <a:t>життя</a:t>
            </a:r>
            <a:r>
              <a:rPr lang="ru-RU" sz="2400" b="1" i="1" dirty="0" smtClean="0">
                <a:solidFill>
                  <a:srgbClr val="7030A0"/>
                </a:solidFill>
              </a:rPr>
              <a:t> </a:t>
            </a:r>
            <a:r>
              <a:rPr lang="ru-RU" sz="2400" b="1" i="1" dirty="0" err="1" smtClean="0">
                <a:solidFill>
                  <a:srgbClr val="7030A0"/>
                </a:solidFill>
              </a:rPr>
              <a:t>чи</a:t>
            </a:r>
            <a:r>
              <a:rPr lang="ru-RU" sz="2400" b="1" i="1" dirty="0" smtClean="0">
                <a:solidFill>
                  <a:srgbClr val="7030A0"/>
                </a:solidFill>
              </a:rPr>
              <a:t> </a:t>
            </a:r>
            <a:r>
              <a:rPr lang="ru-RU" sz="2400" b="1" i="1" dirty="0" err="1" smtClean="0">
                <a:solidFill>
                  <a:srgbClr val="7030A0"/>
                </a:solidFill>
              </a:rPr>
              <a:t>пристосовуватися</a:t>
            </a:r>
            <a:r>
              <a:rPr lang="ru-RU" sz="2400" b="1" i="1" dirty="0" smtClean="0">
                <a:solidFill>
                  <a:srgbClr val="7030A0"/>
                </a:solidFill>
              </a:rPr>
              <a:t> до </a:t>
            </a:r>
            <a:r>
              <a:rPr lang="ru-RU" sz="2400" b="1" i="1" dirty="0" err="1" smtClean="0">
                <a:solidFill>
                  <a:srgbClr val="7030A0"/>
                </a:solidFill>
              </a:rPr>
              <a:t>нього</a:t>
            </a:r>
            <a:r>
              <a:rPr lang="ru-RU" sz="2400" b="1" i="1" dirty="0" smtClean="0">
                <a:solidFill>
                  <a:srgbClr val="7030A0"/>
                </a:solidFill>
              </a:rPr>
              <a:t>?</a:t>
            </a:r>
            <a:endParaRPr lang="ru-RU" sz="2400" b="1" i="1" dirty="0"/>
          </a:p>
          <a:p>
            <a:pPr marL="457200" indent="-457200" eaLnBrk="1" hangingPunct="1">
              <a:buFont typeface="+mj-lt"/>
              <a:buAutoNum type="arabicParenR"/>
            </a:pPr>
            <a:r>
              <a:rPr lang="uk-UA" sz="2400" b="1" i="1" dirty="0" smtClean="0">
                <a:solidFill>
                  <a:srgbClr val="0066FF"/>
                </a:solidFill>
              </a:rPr>
              <a:t>Що у вашому розумінні означає проявляти життєву позицію?</a:t>
            </a:r>
            <a:endParaRPr lang="uk-UA" sz="2400" b="1" i="1" dirty="0">
              <a:solidFill>
                <a:srgbClr val="0066FF"/>
              </a:solidFill>
            </a:endParaRPr>
          </a:p>
          <a:p>
            <a:pPr marL="457200" indent="-457200" eaLnBrk="1" hangingPunct="1">
              <a:buFont typeface="+mj-lt"/>
              <a:buAutoNum type="arabicParenR"/>
            </a:pPr>
            <a:r>
              <a:rPr lang="ru-RU" sz="2400" b="1" i="1" dirty="0" err="1" smtClean="0">
                <a:solidFill>
                  <a:srgbClr val="C00000"/>
                </a:solidFill>
              </a:rPr>
              <a:t>Чи</a:t>
            </a:r>
            <a:r>
              <a:rPr lang="ru-RU" sz="2400" b="1" i="1" dirty="0" smtClean="0">
                <a:solidFill>
                  <a:srgbClr val="C00000"/>
                </a:solidFill>
              </a:rPr>
              <a:t> </a:t>
            </a:r>
            <a:r>
              <a:rPr lang="ru-RU" sz="2400" b="1" i="1" dirty="0" err="1" smtClean="0">
                <a:solidFill>
                  <a:srgbClr val="C00000"/>
                </a:solidFill>
              </a:rPr>
              <a:t>має</a:t>
            </a:r>
            <a:r>
              <a:rPr lang="ru-RU" sz="2400" b="1" i="1" dirty="0" smtClean="0">
                <a:solidFill>
                  <a:srgbClr val="C00000"/>
                </a:solidFill>
              </a:rPr>
              <a:t> </a:t>
            </a:r>
            <a:r>
              <a:rPr lang="ru-RU" sz="2400" b="1" i="1" dirty="0" err="1" smtClean="0">
                <a:solidFill>
                  <a:srgbClr val="C00000"/>
                </a:solidFill>
              </a:rPr>
              <a:t>людина</a:t>
            </a:r>
            <a:r>
              <a:rPr lang="ru-RU" sz="2400" b="1" i="1" dirty="0" smtClean="0">
                <a:solidFill>
                  <a:srgbClr val="C00000"/>
                </a:solidFill>
              </a:rPr>
              <a:t> право </a:t>
            </a:r>
            <a:r>
              <a:rPr lang="ru-RU" sz="2400" b="1" i="1" dirty="0" err="1" smtClean="0">
                <a:solidFill>
                  <a:srgbClr val="C00000"/>
                </a:solidFill>
              </a:rPr>
              <a:t>піти</a:t>
            </a:r>
            <a:r>
              <a:rPr lang="ru-RU" sz="2400" b="1" i="1" dirty="0" smtClean="0">
                <a:solidFill>
                  <a:srgbClr val="C00000"/>
                </a:solidFill>
              </a:rPr>
              <a:t> з </a:t>
            </a:r>
            <a:r>
              <a:rPr lang="ru-RU" sz="2400" b="1" i="1" dirty="0" err="1" smtClean="0">
                <a:solidFill>
                  <a:srgbClr val="C00000"/>
                </a:solidFill>
              </a:rPr>
              <a:t>життя</a:t>
            </a:r>
            <a:r>
              <a:rPr lang="ru-RU" sz="2400" b="1" i="1" dirty="0" smtClean="0">
                <a:solidFill>
                  <a:srgbClr val="C00000"/>
                </a:solidFill>
              </a:rPr>
              <a:t> </a:t>
            </a:r>
            <a:r>
              <a:rPr lang="ru-RU" sz="2400" b="1" i="1" dirty="0" err="1" smtClean="0">
                <a:solidFill>
                  <a:srgbClr val="C00000"/>
                </a:solidFill>
              </a:rPr>
              <a:t>або</a:t>
            </a:r>
            <a:r>
              <a:rPr lang="ru-RU" sz="2400" b="1" i="1" dirty="0" smtClean="0">
                <a:solidFill>
                  <a:srgbClr val="C00000"/>
                </a:solidFill>
              </a:rPr>
              <a:t> </a:t>
            </a:r>
            <a:r>
              <a:rPr lang="ru-RU" sz="2400" b="1" i="1" dirty="0" err="1" smtClean="0">
                <a:solidFill>
                  <a:srgbClr val="C00000"/>
                </a:solidFill>
              </a:rPr>
              <a:t>позбавити</a:t>
            </a:r>
            <a:r>
              <a:rPr lang="ru-RU" sz="2400" b="1" i="1" dirty="0" smtClean="0">
                <a:solidFill>
                  <a:srgbClr val="C00000"/>
                </a:solidFill>
              </a:rPr>
              <a:t> </a:t>
            </a:r>
            <a:r>
              <a:rPr lang="ru-RU" sz="2400" b="1" i="1" dirty="0" err="1" smtClean="0">
                <a:solidFill>
                  <a:srgbClr val="C00000"/>
                </a:solidFill>
              </a:rPr>
              <a:t>його</a:t>
            </a:r>
            <a:r>
              <a:rPr lang="ru-RU" sz="2400" b="1" i="1" dirty="0" smtClean="0">
                <a:solidFill>
                  <a:srgbClr val="C00000"/>
                </a:solidFill>
              </a:rPr>
              <a:t> </a:t>
            </a:r>
            <a:r>
              <a:rPr lang="ru-RU" sz="2400" b="1" i="1" dirty="0" err="1" smtClean="0">
                <a:solidFill>
                  <a:srgbClr val="C00000"/>
                </a:solidFill>
              </a:rPr>
              <a:t>іншу</a:t>
            </a:r>
            <a:r>
              <a:rPr lang="ru-RU" sz="2400" b="1" i="1" dirty="0" smtClean="0">
                <a:solidFill>
                  <a:srgbClr val="C00000"/>
                </a:solidFill>
              </a:rPr>
              <a:t> </a:t>
            </a:r>
            <a:r>
              <a:rPr lang="ru-RU" sz="2400" b="1" i="1" dirty="0" err="1" smtClean="0">
                <a:solidFill>
                  <a:srgbClr val="C00000"/>
                </a:solidFill>
              </a:rPr>
              <a:t>людину</a:t>
            </a:r>
            <a:r>
              <a:rPr lang="ru-RU" sz="2400" b="1" i="1" dirty="0" smtClean="0">
                <a:solidFill>
                  <a:srgbClr val="C00000"/>
                </a:solidFill>
              </a:rPr>
              <a:t>?</a:t>
            </a:r>
            <a:r>
              <a:rPr lang="ru-RU" sz="2400" b="1" i="1" dirty="0" smtClean="0"/>
              <a:t/>
            </a:r>
            <a:br>
              <a:rPr lang="ru-RU" sz="2400" b="1" i="1" dirty="0" smtClean="0"/>
            </a:br>
            <a:endParaRPr lang="ru-RU" sz="2400" b="1" i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7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17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4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4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74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4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174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9" grpId="0"/>
      <p:bldP spid="17410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91680" y="1052736"/>
            <a:ext cx="5904656" cy="549183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8433" name="Заголовок 1"/>
          <p:cNvSpPr>
            <a:spLocks noGrp="1"/>
          </p:cNvSpPr>
          <p:nvPr>
            <p:ph type="title"/>
          </p:nvPr>
        </p:nvSpPr>
        <p:spPr>
          <a:xfrm>
            <a:off x="0" y="476672"/>
            <a:ext cx="9072487" cy="1152525"/>
          </a:xfrm>
        </p:spPr>
        <p:txBody>
          <a:bodyPr/>
          <a:lstStyle/>
          <a:p>
            <a:pPr eaLnBrk="1" hangingPunct="1"/>
            <a:r>
              <a:rPr lang="ru-RU" b="1" i="1" dirty="0" err="1" smtClean="0">
                <a:solidFill>
                  <a:srgbClr val="FF0000"/>
                </a:solidFill>
              </a:rPr>
              <a:t>Можливо</a:t>
            </a:r>
            <a:r>
              <a:rPr lang="ru-RU" b="1" i="1" dirty="0" smtClean="0">
                <a:solidFill>
                  <a:srgbClr val="FF0000"/>
                </a:solidFill>
              </a:rPr>
              <a:t>, </a:t>
            </a:r>
            <a:r>
              <a:rPr lang="ru-RU" b="1" i="1" dirty="0" err="1" smtClean="0">
                <a:solidFill>
                  <a:srgbClr val="FF0000"/>
                </a:solidFill>
              </a:rPr>
              <a:t>сенс</a:t>
            </a:r>
            <a:r>
              <a:rPr lang="ru-RU" b="1" i="1" dirty="0" smtClean="0">
                <a:solidFill>
                  <a:srgbClr val="FF0000"/>
                </a:solidFill>
              </a:rPr>
              <a:t> </a:t>
            </a:r>
            <a:r>
              <a:rPr lang="ru-RU" b="1" i="1" dirty="0" err="1" smtClean="0">
                <a:solidFill>
                  <a:srgbClr val="FF0000"/>
                </a:solidFill>
              </a:rPr>
              <a:t>життя</a:t>
            </a:r>
            <a:r>
              <a:rPr lang="ru-RU" b="1" i="1" dirty="0" smtClean="0">
                <a:solidFill>
                  <a:srgbClr val="FF0000"/>
                </a:solidFill>
              </a:rPr>
              <a:t> у </a:t>
            </a:r>
            <a:r>
              <a:rPr lang="ru-RU" b="1" i="1" dirty="0" err="1" smtClean="0">
                <a:solidFill>
                  <a:srgbClr val="FF0000"/>
                </a:solidFill>
              </a:rPr>
              <a:t>вірі</a:t>
            </a:r>
            <a:r>
              <a:rPr lang="ru-RU" b="1" i="1" dirty="0" smtClean="0">
                <a:solidFill>
                  <a:srgbClr val="FF0000"/>
                </a:solidFill>
              </a:rPr>
              <a:t>?</a:t>
            </a: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endParaRPr lang="ru-RU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 descr="Картинки по запросу осінь людського житт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1916832"/>
            <a:ext cx="3384376" cy="3600400"/>
          </a:xfrm>
          <a:prstGeom prst="rect">
            <a:avLst/>
          </a:prstGeom>
          <a:noFill/>
        </p:spPr>
      </p:pic>
      <p:sp>
        <p:nvSpPr>
          <p:cNvPr id="19457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229600" cy="1143000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rgbClr val="FF0000"/>
                </a:solidFill>
              </a:rPr>
              <a:t>«Пори року </a:t>
            </a:r>
            <a:r>
              <a:rPr lang="ru-RU" sz="3200" b="1" dirty="0" err="1" smtClean="0">
                <a:solidFill>
                  <a:srgbClr val="FF0000"/>
                </a:solidFill>
              </a:rPr>
              <a:t>людського</a:t>
            </a:r>
            <a:r>
              <a:rPr lang="ru-RU" sz="3200" b="1" dirty="0" smtClean="0">
                <a:solidFill>
                  <a:srgbClr val="FF0000"/>
                </a:solidFill>
              </a:rPr>
              <a:t> </a:t>
            </a:r>
            <a:r>
              <a:rPr lang="ru-RU" sz="3200" b="1" dirty="0" err="1" smtClean="0">
                <a:solidFill>
                  <a:srgbClr val="FF0000"/>
                </a:solidFill>
              </a:rPr>
              <a:t>життя</a:t>
            </a:r>
            <a:r>
              <a:rPr lang="ru-RU" sz="3200" b="1" dirty="0" smtClean="0">
                <a:solidFill>
                  <a:srgbClr val="FF0000"/>
                </a:solidFill>
              </a:rPr>
              <a:t>»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 smtClean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0904"/>
          <a:stretch/>
        </p:blipFill>
        <p:spPr>
          <a:xfrm>
            <a:off x="5220072" y="548680"/>
            <a:ext cx="3312368" cy="30963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338" r="8783"/>
          <a:stretch/>
        </p:blipFill>
        <p:spPr>
          <a:xfrm>
            <a:off x="5508104" y="3645025"/>
            <a:ext cx="3103418" cy="295232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1212" r="4242"/>
          <a:stretch/>
        </p:blipFill>
        <p:spPr>
          <a:xfrm>
            <a:off x="467545" y="548680"/>
            <a:ext cx="3096344" cy="295232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18" name="Picture 2" descr="Картинки по запросу осінь людського життя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7544" y="3573016"/>
            <a:ext cx="3024336" cy="279459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7" grpId="0"/>
    </p:bldLst>
  </p:timing>
</p:sld>
</file>

<file path=ppt/theme/theme1.xml><?xml version="1.0" encoding="utf-8"?>
<a:theme xmlns:a="http://schemas.openxmlformats.org/drawingml/2006/main" name="Рыжкова И.П. Шаблон (фон) презентации. Ромашки (1)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Рыжкова И.П. Шаблон (фон) презентации. Ромашки (1)</Template>
  <TotalTime>219</TotalTime>
  <Words>299</Words>
  <Application>Microsoft Office PowerPoint</Application>
  <PresentationFormat>Экран (4:3)</PresentationFormat>
  <Paragraphs>56</Paragraphs>
  <Slides>17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Рыжкова И.П. Шаблон (фон) презентации. Ромашки (1)</vt:lpstr>
      <vt:lpstr>Сенс життя і моє місце в ньому </vt:lpstr>
      <vt:lpstr>Епіграф:           «Пам'ятай! Життя — це дар, великий дар.  І хто його не цінує, той цього дарунка не заслуговує».  (Леонардо да Вінчі) </vt:lpstr>
      <vt:lpstr>Моделі сенсу життя виходячи із змісту загальнолюдських цінностей :</vt:lpstr>
      <vt:lpstr>Слайд 4</vt:lpstr>
      <vt:lpstr>Що для кожного з вас найцінніше в житті?  </vt:lpstr>
      <vt:lpstr> Квітка життя</vt:lpstr>
      <vt:lpstr>“Мозковий штурм”</vt:lpstr>
      <vt:lpstr>Можливо, сенс життя у вірі? </vt:lpstr>
      <vt:lpstr>«Пори року людського життя» </vt:lpstr>
      <vt:lpstr>Капітан? Рульовий? Пасажир? (Так. Ні. Не знаю).</vt:lpstr>
      <vt:lpstr>Слайд 11</vt:lpstr>
      <vt:lpstr>Слайд 12</vt:lpstr>
      <vt:lpstr>Мати Тереза</vt:lpstr>
      <vt:lpstr>Правила ,яких ми будемо дотримуватись у житті</vt:lpstr>
      <vt:lpstr>Слайд 15</vt:lpstr>
      <vt:lpstr>Слайд 16</vt:lpstr>
      <vt:lpstr>Джерела:</vt:lpstr>
    </vt:vector>
  </TitlesOfParts>
  <Company>office 2007 rus ent: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Сенс життя і моє місце в ньому. </dc:title>
  <dc:creator>Admin</dc:creator>
  <cp:lastModifiedBy>Admin</cp:lastModifiedBy>
  <cp:revision>24</cp:revision>
  <dcterms:created xsi:type="dcterms:W3CDTF">2016-10-14T15:39:11Z</dcterms:created>
  <dcterms:modified xsi:type="dcterms:W3CDTF">2016-10-25T18:21:52Z</dcterms:modified>
</cp:coreProperties>
</file>