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81" r:id="rId2"/>
    <p:sldId id="283" r:id="rId3"/>
    <p:sldId id="286" r:id="rId4"/>
    <p:sldId id="282" r:id="rId5"/>
    <p:sldId id="272" r:id="rId6"/>
    <p:sldId id="268" r:id="rId7"/>
    <p:sldId id="284" r:id="rId8"/>
    <p:sldId id="271" r:id="rId9"/>
    <p:sldId id="287" r:id="rId10"/>
    <p:sldId id="273" r:id="rId11"/>
    <p:sldId id="276" r:id="rId12"/>
    <p:sldId id="288" r:id="rId13"/>
    <p:sldId id="270" r:id="rId14"/>
    <p:sldId id="267" r:id="rId15"/>
    <p:sldId id="285" r:id="rId16"/>
    <p:sldId id="277" r:id="rId17"/>
    <p:sldId id="278" r:id="rId18"/>
    <p:sldId id="279" r:id="rId19"/>
    <p:sldId id="280" r:id="rId20"/>
    <p:sldId id="274" r:id="rId21"/>
    <p:sldId id="275" r:id="rId2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A2E73-7A4C-4025-AEC2-29B2AB6A99B3}" type="datetimeFigureOut">
              <a:rPr lang="uk-UA" smtClean="0"/>
              <a:t>12.11.2016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5D9783-C824-49E5-9024-F159E9EC7CA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0648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B215-F981-4B4C-914F-F29A71D93F11}" type="datetimeFigureOut">
              <a:rPr lang="uk-UA" smtClean="0"/>
              <a:t>12.11.2016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D3F1-6D5F-4855-8BDA-74B1A04619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B215-F981-4B4C-914F-F29A71D93F11}" type="datetimeFigureOut">
              <a:rPr lang="uk-UA" smtClean="0"/>
              <a:t>12.11.2016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D3F1-6D5F-4855-8BDA-74B1A04619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B215-F981-4B4C-914F-F29A71D93F11}" type="datetimeFigureOut">
              <a:rPr lang="uk-UA" smtClean="0"/>
              <a:t>12.11.2016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D3F1-6D5F-4855-8BDA-74B1A0461927}" type="slidenum">
              <a:rPr lang="uk-UA" smtClean="0"/>
              <a:t>‹#›</a:t>
            </a:fld>
            <a:endParaRPr lang="uk-UA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B215-F981-4B4C-914F-F29A71D93F11}" type="datetimeFigureOut">
              <a:rPr lang="uk-UA" smtClean="0"/>
              <a:t>12.11.2016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D3F1-6D5F-4855-8BDA-74B1A0461927}" type="slidenum">
              <a:rPr lang="uk-UA" smtClean="0"/>
              <a:t>‹#›</a:t>
            </a:fld>
            <a:endParaRPr lang="uk-U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B215-F981-4B4C-914F-F29A71D93F11}" type="datetimeFigureOut">
              <a:rPr lang="uk-UA" smtClean="0"/>
              <a:t>12.11.2016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D3F1-6D5F-4855-8BDA-74B1A04619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B215-F981-4B4C-914F-F29A71D93F11}" type="datetimeFigureOut">
              <a:rPr lang="uk-UA" smtClean="0"/>
              <a:t>12.11.2016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D3F1-6D5F-4855-8BDA-74B1A0461927}" type="slidenum">
              <a:rPr lang="uk-UA" smtClean="0"/>
              <a:t>‹#›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B215-F981-4B4C-914F-F29A71D93F11}" type="datetimeFigureOut">
              <a:rPr lang="uk-UA" smtClean="0"/>
              <a:t>12.11.2016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D3F1-6D5F-4855-8BDA-74B1A04619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B215-F981-4B4C-914F-F29A71D93F11}" type="datetimeFigureOut">
              <a:rPr lang="uk-UA" smtClean="0"/>
              <a:t>12.11.2016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D3F1-6D5F-4855-8BDA-74B1A04619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B215-F981-4B4C-914F-F29A71D93F11}" type="datetimeFigureOut">
              <a:rPr lang="uk-UA" smtClean="0"/>
              <a:t>12.11.2016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D3F1-6D5F-4855-8BDA-74B1A04619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B215-F981-4B4C-914F-F29A71D93F11}" type="datetimeFigureOut">
              <a:rPr lang="uk-UA" smtClean="0"/>
              <a:t>12.11.2016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D3F1-6D5F-4855-8BDA-74B1A0461927}" type="slidenum">
              <a:rPr lang="uk-UA" smtClean="0"/>
              <a:t>‹#›</a:t>
            </a:fld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B215-F981-4B4C-914F-F29A71D93F11}" type="datetimeFigureOut">
              <a:rPr lang="uk-UA" smtClean="0"/>
              <a:t>12.11.2016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D3F1-6D5F-4855-8BDA-74B1A0461927}" type="slidenum">
              <a:rPr lang="uk-UA" smtClean="0"/>
              <a:t>‹#›</a:t>
            </a:fld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F28B215-F981-4B4C-914F-F29A71D93F11}" type="datetimeFigureOut">
              <a:rPr lang="uk-UA" smtClean="0"/>
              <a:t>12.11.2016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270D3F1-6D5F-4855-8BDA-74B1A0461927}" type="slidenum">
              <a:rPr lang="uk-UA" smtClean="0"/>
              <a:t>‹#›</a:t>
            </a:fld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20950237">
            <a:off x="619706" y="1859168"/>
            <a:ext cx="7294090" cy="2554545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Запрошуємо</a:t>
            </a:r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</a:t>
            </a:r>
          </a:p>
          <a:p>
            <a:pPr algn="ctr"/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 </a:t>
            </a:r>
            <a:r>
              <a:rPr lang="ru-RU" sz="8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читання</a:t>
            </a:r>
            <a:endParaRPr lang="ru-RU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Стрелка вправо с вырезом 3"/>
          <p:cNvSpPr/>
          <p:nvPr/>
        </p:nvSpPr>
        <p:spPr>
          <a:xfrm>
            <a:off x="5436096" y="6165304"/>
            <a:ext cx="3707904" cy="86409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726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22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" y="0"/>
            <a:ext cx="91222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55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2714"/>
            <a:ext cx="925252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39" y="213123"/>
            <a:ext cx="3278857" cy="504944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972616" y="5157192"/>
            <a:ext cx="741682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Дмитро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Павличко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692696"/>
            <a:ext cx="4104456" cy="39703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err="1"/>
              <a:t>Дмитро</a:t>
            </a:r>
            <a:r>
              <a:rPr lang="ru-RU" sz="2800" dirty="0"/>
              <a:t> </a:t>
            </a:r>
            <a:r>
              <a:rPr lang="ru-RU" sz="2800" dirty="0" err="1"/>
              <a:t>Васильович</a:t>
            </a:r>
            <a:r>
              <a:rPr lang="ru-RU" sz="2800" dirty="0"/>
              <a:t> </a:t>
            </a:r>
            <a:r>
              <a:rPr lang="ru-RU" sz="2800" dirty="0" err="1"/>
              <a:t>Павличко</a:t>
            </a:r>
            <a:r>
              <a:rPr lang="ru-RU" sz="2800" dirty="0"/>
              <a:t> — </a:t>
            </a:r>
            <a:r>
              <a:rPr lang="ru-RU" sz="2800" dirty="0" err="1"/>
              <a:t>український</a:t>
            </a:r>
            <a:r>
              <a:rPr lang="ru-RU" sz="2800" dirty="0"/>
              <a:t> поет, </a:t>
            </a:r>
            <a:r>
              <a:rPr lang="ru-RU" sz="2800" dirty="0" err="1"/>
              <a:t>перекладач</a:t>
            </a:r>
            <a:r>
              <a:rPr lang="ru-RU" sz="2800" dirty="0"/>
              <a:t>, </a:t>
            </a:r>
            <a:r>
              <a:rPr lang="ru-RU" sz="2800" dirty="0" err="1"/>
              <a:t>громадсько-політичний</a:t>
            </a:r>
            <a:r>
              <a:rPr lang="ru-RU" sz="2800" dirty="0"/>
              <a:t> </a:t>
            </a:r>
            <a:r>
              <a:rPr lang="ru-RU" sz="2800" dirty="0" err="1"/>
              <a:t>діяч</a:t>
            </a:r>
            <a:r>
              <a:rPr lang="ru-RU" sz="2800" dirty="0"/>
              <a:t>. </a:t>
            </a:r>
            <a:r>
              <a:rPr lang="ru-RU" sz="2800" dirty="0" err="1"/>
              <a:t>Народився</a:t>
            </a:r>
            <a:r>
              <a:rPr lang="ru-RU" sz="2800" dirty="0"/>
              <a:t> 28 </a:t>
            </a:r>
            <a:r>
              <a:rPr lang="ru-RU" sz="2800" dirty="0" err="1"/>
              <a:t>вересня</a:t>
            </a:r>
            <a:r>
              <a:rPr lang="ru-RU" sz="2800" dirty="0"/>
              <a:t> 1929р. в </a:t>
            </a:r>
            <a:r>
              <a:rPr lang="ru-RU" sz="2800" dirty="0" err="1"/>
              <a:t>селі</a:t>
            </a:r>
            <a:r>
              <a:rPr lang="ru-RU" sz="2800" dirty="0"/>
              <a:t> </a:t>
            </a:r>
            <a:r>
              <a:rPr lang="ru-RU" sz="2800" dirty="0" err="1"/>
              <a:t>Стопчатові</a:t>
            </a:r>
            <a:r>
              <a:rPr lang="ru-RU" sz="2800" dirty="0"/>
              <a:t> на </a:t>
            </a:r>
            <a:r>
              <a:rPr lang="ru-RU" sz="2800" dirty="0" err="1"/>
              <a:t>Івано-Франківщині</a:t>
            </a:r>
            <a:r>
              <a:rPr lang="ru-RU" sz="2800" dirty="0"/>
              <a:t> в </a:t>
            </a:r>
            <a:r>
              <a:rPr lang="ru-RU" sz="2800" dirty="0" err="1"/>
              <a:t>селянській</a:t>
            </a:r>
            <a:r>
              <a:rPr lang="ru-RU" sz="2800" dirty="0"/>
              <a:t> </a:t>
            </a:r>
            <a:r>
              <a:rPr lang="ru-RU" sz="2800" dirty="0" err="1"/>
              <a:t>родині</a:t>
            </a:r>
            <a:r>
              <a:rPr lang="ru-RU" sz="2800" dirty="0"/>
              <a:t>.</a:t>
            </a:r>
            <a:endParaRPr lang="uk-UA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5013176"/>
            <a:ext cx="3744416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«Наш прапор»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530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548680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/>
              <a:t>Гра « Добери риму»</a:t>
            </a:r>
            <a:endParaRPr lang="uk-UA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1556792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Блакитні      -      </a:t>
            </a:r>
            <a:endParaRPr lang="uk-UA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067944" y="1526013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житні</a:t>
            </a:r>
            <a:endParaRPr lang="uk-UA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431436" y="2206368"/>
            <a:ext cx="25644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Блідне          -</a:t>
            </a:r>
            <a:endParaRPr lang="uk-UA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2206368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рідне</a:t>
            </a:r>
            <a:endParaRPr lang="uk-UA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3" y="2996953"/>
            <a:ext cx="24482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Літо             -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9" name="TextBox 8"/>
          <p:cNvSpPr txBox="1"/>
          <p:nvPr/>
        </p:nvSpPr>
        <p:spPr>
          <a:xfrm>
            <a:off x="4211960" y="2996953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жито</a:t>
            </a:r>
            <a:endParaRPr lang="uk-UA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495567" y="3849732"/>
            <a:ext cx="25723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Жнива         -</a:t>
            </a:r>
            <a:endParaRPr lang="uk-UA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4139952" y="3849732"/>
            <a:ext cx="1759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синява</a:t>
            </a:r>
            <a:endParaRPr lang="uk-UA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3" y="4797152"/>
            <a:ext cx="25922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Майорить -</a:t>
            </a:r>
            <a:endParaRPr lang="uk-UA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4211960" y="4797152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блакить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42432607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3556"/>
            <a:ext cx="4608512" cy="65308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861049"/>
            <a:ext cx="3729541" cy="2901078"/>
          </a:xfrm>
          <a:prstGeom prst="rect">
            <a:avLst/>
          </a:prstGeom>
        </p:spPr>
      </p:pic>
      <p:sp>
        <p:nvSpPr>
          <p:cNvPr id="7" name="Вертикальный свиток 6"/>
          <p:cNvSpPr/>
          <p:nvPr/>
        </p:nvSpPr>
        <p:spPr>
          <a:xfrm>
            <a:off x="4914344" y="476672"/>
            <a:ext cx="4211960" cy="316835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980729"/>
            <a:ext cx="352839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28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січня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1992 року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Верховна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рада затвердили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цей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прапор як 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державний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087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0"/>
            <a:ext cx="5256584" cy="6858000"/>
          </a:xfrm>
          <a:prstGeom prst="rect">
            <a:avLst/>
          </a:prstGeom>
        </p:spPr>
      </p:pic>
      <p:sp>
        <p:nvSpPr>
          <p:cNvPr id="5" name="Вертикальный свиток 4"/>
          <p:cNvSpPr/>
          <p:nvPr/>
        </p:nvSpPr>
        <p:spPr>
          <a:xfrm>
            <a:off x="0" y="764704"/>
            <a:ext cx="4211960" cy="504056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268760"/>
            <a:ext cx="3672408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Гімн-це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урочиста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патріотична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пісня,яка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є символом 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державності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і 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національної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єдності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314" y="5525481"/>
            <a:ext cx="1300471" cy="130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9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9"/>
            <a:ext cx="9144000" cy="685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10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9"/>
            <a:ext cx="9144000" cy="685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8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84"/>
            <a:ext cx="9143999" cy="686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40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68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" y="116632"/>
            <a:ext cx="89644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Швидко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читай і </a:t>
            </a:r>
          </a:p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синоніми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згадай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603" y="1988840"/>
            <a:ext cx="74888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 smtClean="0"/>
              <a:t>Дім, будівля, хата, оселя.</a:t>
            </a:r>
          </a:p>
          <a:p>
            <a:r>
              <a:rPr lang="uk-UA" sz="4800" dirty="0" smtClean="0"/>
              <a:t>Батьківщина, рідний край, Вітчизна.</a:t>
            </a:r>
          </a:p>
          <a:p>
            <a:r>
              <a:rPr lang="uk-UA" sz="4800" dirty="0" err="1" smtClean="0"/>
              <a:t>Чистомовка</a:t>
            </a:r>
            <a:r>
              <a:rPr lang="uk-UA" sz="4800" dirty="0" smtClean="0"/>
              <a:t>, скоромовка, </a:t>
            </a:r>
            <a:r>
              <a:rPr lang="uk-UA" sz="4800" dirty="0" err="1" smtClean="0"/>
              <a:t>спотиканка</a:t>
            </a:r>
            <a:r>
              <a:rPr lang="uk-UA" sz="4800" dirty="0" smtClean="0"/>
              <a:t>.</a:t>
            </a:r>
            <a:endParaRPr lang="uk-UA" sz="4800" dirty="0"/>
          </a:p>
        </p:txBody>
      </p:sp>
    </p:spTree>
    <p:extLst>
      <p:ext uri="{BB962C8B-B14F-4D97-AF65-F5344CB8AC3E}">
        <p14:creationId xmlns:p14="http://schemas.microsoft.com/office/powerpoint/2010/main" val="52588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36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77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652120" y="4293097"/>
            <a:ext cx="3168352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uk-UA" sz="4400" dirty="0">
                <a:solidFill>
                  <a:schemeClr val="tx2"/>
                </a:solidFill>
              </a:rPr>
              <a:t>До </a:t>
            </a:r>
            <a:r>
              <a:rPr lang="uk-UA" sz="4400" dirty="0" smtClean="0">
                <a:solidFill>
                  <a:schemeClr val="tx2"/>
                </a:solidFill>
              </a:rPr>
              <a:t>зустрічі</a:t>
            </a:r>
            <a:r>
              <a:rPr lang="uk-UA" sz="4800" dirty="0" smtClean="0">
                <a:solidFill>
                  <a:schemeClr val="tx2"/>
                </a:solidFill>
              </a:rPr>
              <a:t>!</a:t>
            </a:r>
            <a:endParaRPr lang="uk-UA" sz="4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69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Круглая лента лицом вверх 2"/>
          <p:cNvSpPr/>
          <p:nvPr/>
        </p:nvSpPr>
        <p:spPr>
          <a:xfrm>
            <a:off x="323528" y="188640"/>
            <a:ext cx="8496944" cy="1080120"/>
          </a:xfrm>
          <a:prstGeom prst="ellipse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188640"/>
            <a:ext cx="367240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Сенкан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556792"/>
            <a:ext cx="8712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k-UA" sz="4400" dirty="0">
                <a:latin typeface="Times New Roman"/>
                <a:ea typeface="Calibri"/>
                <a:cs typeface="Times New Roman"/>
              </a:rPr>
              <a:t>1. </a:t>
            </a:r>
            <a:r>
              <a:rPr lang="uk-UA" sz="4400" dirty="0" smtClean="0">
                <a:latin typeface="Times New Roman"/>
                <a:ea typeface="Calibri"/>
                <a:cs typeface="Times New Roman"/>
              </a:rPr>
              <a:t>__________________</a:t>
            </a:r>
            <a:endParaRPr lang="uk-UA" sz="4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uk-UA" sz="4400" dirty="0">
                <a:latin typeface="Times New Roman"/>
                <a:ea typeface="Calibri"/>
                <a:cs typeface="Times New Roman"/>
              </a:rPr>
              <a:t>2. Незалежна ,сонячна.</a:t>
            </a:r>
            <a:endParaRPr lang="uk-UA" sz="4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uk-UA" sz="4400" dirty="0">
                <a:latin typeface="Times New Roman"/>
                <a:ea typeface="Calibri"/>
                <a:cs typeface="Times New Roman"/>
              </a:rPr>
              <a:t>3. Розвивається, квітує, </a:t>
            </a:r>
            <a:r>
              <a:rPr lang="uk-UA" sz="4400" dirty="0" err="1">
                <a:latin typeface="Times New Roman"/>
                <a:ea typeface="Calibri"/>
                <a:cs typeface="Times New Roman"/>
              </a:rPr>
              <a:t>розбудовується</a:t>
            </a:r>
            <a:r>
              <a:rPr lang="uk-UA" sz="4400" dirty="0">
                <a:latin typeface="Times New Roman"/>
                <a:ea typeface="Calibri"/>
                <a:cs typeface="Times New Roman"/>
              </a:rPr>
              <a:t>.</a:t>
            </a:r>
            <a:endParaRPr lang="uk-UA" sz="4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uk-UA" sz="4400" dirty="0">
                <a:latin typeface="Times New Roman"/>
                <a:ea typeface="Calibri"/>
                <a:cs typeface="Times New Roman"/>
              </a:rPr>
              <a:t>4. Вітчизна, Батьківщина.</a:t>
            </a:r>
            <a:endParaRPr lang="uk-UA" sz="4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uk-UA" sz="4400" dirty="0">
                <a:latin typeface="Times New Roman"/>
                <a:ea typeface="Calibri"/>
                <a:cs typeface="Times New Roman"/>
              </a:rPr>
              <a:t>5. Рідна земля – найкраща в світі!</a:t>
            </a:r>
            <a:endParaRPr lang="uk-UA" sz="4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1484784"/>
            <a:ext cx="46085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УКРАЇНА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708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" y="0"/>
            <a:ext cx="9144000" cy="693765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0"/>
            <a:ext cx="48245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Скоромовка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923331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/>
              <a:t>Рідний край</a:t>
            </a:r>
            <a:r>
              <a:rPr lang="uk-UA" sz="4000" dirty="0"/>
              <a:t> </a:t>
            </a:r>
          </a:p>
          <a:p>
            <a:r>
              <a:rPr lang="ru-RU" sz="4000" dirty="0" err="1"/>
              <a:t>Водогра</a:t>
            </a:r>
            <a:r>
              <a:rPr lang="ru-RU" sz="4000" b="1" dirty="0" err="1"/>
              <a:t>й</a:t>
            </a:r>
            <a:r>
              <a:rPr lang="ru-RU" sz="4000" dirty="0"/>
              <a:t>, </a:t>
            </a:r>
            <a:r>
              <a:rPr lang="ru-RU" sz="4000" dirty="0" err="1"/>
              <a:t>полів</a:t>
            </a:r>
            <a:r>
              <a:rPr lang="ru-RU" sz="4000" dirty="0"/>
              <a:t> </a:t>
            </a:r>
            <a:r>
              <a:rPr lang="ru-RU" sz="4000" dirty="0" err="1"/>
              <a:t>розма</a:t>
            </a:r>
            <a:r>
              <a:rPr lang="ru-RU" sz="4000" b="1" dirty="0" err="1"/>
              <a:t>й</a:t>
            </a:r>
            <a:r>
              <a:rPr lang="ru-RU" sz="4000" dirty="0"/>
              <a:t>, </a:t>
            </a:r>
            <a:br>
              <a:rPr lang="ru-RU" sz="4000" dirty="0"/>
            </a:br>
            <a:r>
              <a:rPr lang="ru-RU" sz="4000" dirty="0"/>
              <a:t>Зелен га</a:t>
            </a:r>
            <a:r>
              <a:rPr lang="ru-RU" sz="4000" b="1" dirty="0"/>
              <a:t>й</a:t>
            </a:r>
            <a:r>
              <a:rPr lang="ru-RU" sz="4000" dirty="0"/>
              <a:t>, </a:t>
            </a:r>
            <a:r>
              <a:rPr lang="ru-RU" sz="4000" dirty="0" err="1"/>
              <a:t>ліщина</a:t>
            </a:r>
            <a:r>
              <a:rPr lang="ru-RU" sz="4000" dirty="0"/>
              <a:t>... </a:t>
            </a:r>
            <a:br>
              <a:rPr lang="ru-RU" sz="4000" dirty="0"/>
            </a:br>
            <a:r>
              <a:rPr lang="ru-RU" sz="4000" dirty="0"/>
              <a:t>Все </a:t>
            </a:r>
            <a:r>
              <a:rPr lang="ru-RU" sz="4000" dirty="0" err="1"/>
              <a:t>це</a:t>
            </a:r>
            <a:r>
              <a:rPr lang="ru-RU" sz="4000" dirty="0"/>
              <a:t> </a:t>
            </a:r>
            <a:r>
              <a:rPr lang="ru-RU" sz="4000" dirty="0" err="1"/>
              <a:t>рідни</a:t>
            </a:r>
            <a:r>
              <a:rPr lang="ru-RU" sz="4000" b="1" dirty="0" err="1"/>
              <a:t>й</a:t>
            </a:r>
            <a:r>
              <a:rPr lang="ru-RU" sz="4000" dirty="0"/>
              <a:t>, </a:t>
            </a:r>
            <a:r>
              <a:rPr lang="ru-RU" sz="4000" dirty="0" err="1"/>
              <a:t>люби</a:t>
            </a:r>
            <a:r>
              <a:rPr lang="ru-RU" sz="4000" b="1" dirty="0" err="1"/>
              <a:t>й</a:t>
            </a:r>
            <a:r>
              <a:rPr lang="ru-RU" sz="4000" dirty="0"/>
              <a:t> край — </a:t>
            </a:r>
            <a:br>
              <a:rPr lang="ru-RU" sz="4000" dirty="0"/>
            </a:br>
            <a:r>
              <a:rPr lang="ru-RU" sz="4000" dirty="0"/>
              <a:t>Наша </a:t>
            </a:r>
            <a:r>
              <a:rPr lang="ru-RU" sz="4000" dirty="0" err="1"/>
              <a:t>Батьківщина</a:t>
            </a:r>
            <a:r>
              <a:rPr lang="ru-RU" sz="4000" dirty="0"/>
              <a:t>. </a:t>
            </a:r>
            <a:br>
              <a:rPr lang="ru-RU" sz="4000" dirty="0"/>
            </a:br>
            <a:r>
              <a:rPr lang="ru-RU" sz="4000" dirty="0" err="1"/>
              <a:t>Пам’ята</a:t>
            </a:r>
            <a:r>
              <a:rPr lang="ru-RU" sz="4000" b="1" dirty="0" err="1"/>
              <a:t>й</a:t>
            </a:r>
            <a:r>
              <a:rPr lang="ru-RU" sz="4000" dirty="0"/>
              <a:t>, не </a:t>
            </a:r>
            <a:r>
              <a:rPr lang="ru-RU" sz="4000" dirty="0" err="1"/>
              <a:t>забува</a:t>
            </a:r>
            <a:r>
              <a:rPr lang="ru-RU" sz="4000" b="1" dirty="0" err="1"/>
              <a:t>й</a:t>
            </a:r>
            <a:r>
              <a:rPr lang="ru-RU" sz="4000" dirty="0"/>
              <a:t> </a:t>
            </a:r>
            <a:br>
              <a:rPr lang="ru-RU" sz="4000" dirty="0"/>
            </a:br>
            <a:r>
              <a:rPr lang="ru-RU" sz="4000" dirty="0" err="1"/>
              <a:t>Батьківську</a:t>
            </a:r>
            <a:r>
              <a:rPr lang="ru-RU" sz="4000" dirty="0"/>
              <a:t> </a:t>
            </a:r>
            <a:r>
              <a:rPr lang="ru-RU" sz="4000" dirty="0" err="1"/>
              <a:t>стежину</a:t>
            </a:r>
            <a:r>
              <a:rPr lang="ru-RU" sz="4000" dirty="0"/>
              <a:t>. </a:t>
            </a:r>
            <a:br>
              <a:rPr lang="ru-RU" sz="4000" dirty="0"/>
            </a:br>
            <a:r>
              <a:rPr lang="ru-RU" sz="4000" dirty="0" err="1"/>
              <a:t>Прикраша</a:t>
            </a:r>
            <a:r>
              <a:rPr lang="ru-RU" sz="4000" b="1" dirty="0" err="1"/>
              <a:t>й</a:t>
            </a:r>
            <a:r>
              <a:rPr lang="ru-RU" sz="4000" dirty="0"/>
              <a:t>, </a:t>
            </a:r>
            <a:r>
              <a:rPr lang="ru-RU" sz="4000" dirty="0" err="1"/>
              <a:t>шану</a:t>
            </a:r>
            <a:r>
              <a:rPr lang="ru-RU" sz="4000" b="1" dirty="0" err="1"/>
              <a:t>й</a:t>
            </a:r>
            <a:r>
              <a:rPr lang="ru-RU" sz="4000" dirty="0"/>
              <a:t>, люби </a:t>
            </a:r>
            <a:br>
              <a:rPr lang="ru-RU" sz="4000" dirty="0"/>
            </a:br>
            <a:r>
              <a:rPr lang="ru-RU" sz="4000" dirty="0" err="1"/>
              <a:t>Дім</a:t>
            </a:r>
            <a:r>
              <a:rPr lang="ru-RU" sz="4000" dirty="0"/>
              <a:t> </a:t>
            </a:r>
            <a:r>
              <a:rPr lang="ru-RU" sz="4000" dirty="0" err="1"/>
              <a:t>свій</a:t>
            </a:r>
            <a:r>
              <a:rPr lang="ru-RU" sz="4000" dirty="0"/>
              <a:t> — </a:t>
            </a:r>
            <a:r>
              <a:rPr lang="ru-RU" sz="4000" dirty="0" err="1"/>
              <a:t>Батьківщину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423763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73" y="27519"/>
            <a:ext cx="9144000" cy="6858000"/>
          </a:xfrm>
          <a:prstGeom prst="rect">
            <a:avLst/>
          </a:prstGeom>
        </p:spPr>
      </p:pic>
      <p:sp>
        <p:nvSpPr>
          <p:cNvPr id="4" name="Круглая лента лицом вверх 3"/>
          <p:cNvSpPr/>
          <p:nvPr/>
        </p:nvSpPr>
        <p:spPr>
          <a:xfrm>
            <a:off x="107504" y="3356992"/>
            <a:ext cx="8856984" cy="1080120"/>
          </a:xfrm>
          <a:prstGeom prst="ellipseRibbon2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3558679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 smtClean="0"/>
              <a:t>ДОПОВНИ  ПРИСЛІВ’Я</a:t>
            </a:r>
            <a:endParaRPr lang="uk-UA" sz="3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-387424"/>
            <a:ext cx="4460686" cy="4284476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53339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262" y="-92334"/>
            <a:ext cx="9252520" cy="69503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1221" y="417051"/>
            <a:ext cx="74168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/>
              <a:t>За рідний край…</a:t>
            </a:r>
          </a:p>
          <a:p>
            <a:r>
              <a:rPr lang="uk-UA" sz="4400" dirty="0" smtClean="0"/>
              <a:t>і життя віддай</a:t>
            </a:r>
            <a:endParaRPr lang="uk-UA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771221" y="2060848"/>
            <a:ext cx="71131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/>
              <a:t>Людина без Вітчизни…</a:t>
            </a:r>
          </a:p>
          <a:p>
            <a:r>
              <a:rPr lang="uk-UA" sz="4400" dirty="0" smtClean="0"/>
              <a:t>як соловей без пісні</a:t>
            </a:r>
            <a:endParaRPr lang="uk-UA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705071" y="3717032"/>
            <a:ext cx="796436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/>
              <a:t>Батьківщина – мати, а чужина…</a:t>
            </a:r>
          </a:p>
          <a:p>
            <a:pPr algn="ctr"/>
            <a:r>
              <a:rPr lang="uk-UA" sz="4400" dirty="0" smtClean="0"/>
              <a:t>мачуха</a:t>
            </a:r>
            <a:endParaRPr lang="uk-UA" sz="4400" dirty="0"/>
          </a:p>
        </p:txBody>
      </p:sp>
      <p:sp>
        <p:nvSpPr>
          <p:cNvPr id="7" name="Волна 6"/>
          <p:cNvSpPr/>
          <p:nvPr/>
        </p:nvSpPr>
        <p:spPr>
          <a:xfrm>
            <a:off x="5508104" y="6165304"/>
            <a:ext cx="3635896" cy="692695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196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260648"/>
            <a:ext cx="75608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Гімнастика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для очей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175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Круглая лента лицом вверх 4"/>
          <p:cNvSpPr/>
          <p:nvPr/>
        </p:nvSpPr>
        <p:spPr>
          <a:xfrm>
            <a:off x="312507" y="188640"/>
            <a:ext cx="8640960" cy="1008112"/>
          </a:xfrm>
          <a:prstGeom prst="ellipse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1412776"/>
            <a:ext cx="79928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/>
              <a:t>« </a:t>
            </a:r>
            <a:r>
              <a:rPr lang="uk-UA" sz="4000" dirty="0" err="1" smtClean="0"/>
              <a:t>Жовто</a:t>
            </a:r>
            <a:r>
              <a:rPr lang="uk-UA" sz="4000" dirty="0" smtClean="0"/>
              <a:t> – блакитне знамено – це….»</a:t>
            </a:r>
          </a:p>
          <a:p>
            <a:r>
              <a:rPr lang="uk-UA" sz="4000" dirty="0" smtClean="0"/>
              <a:t>« Учені вважають,що …»</a:t>
            </a:r>
          </a:p>
          <a:p>
            <a:r>
              <a:rPr lang="uk-UA" sz="4000" dirty="0" smtClean="0"/>
              <a:t>« Пізніше ці кольори …»</a:t>
            </a:r>
          </a:p>
          <a:p>
            <a:r>
              <a:rPr lang="uk-UA" sz="4000" dirty="0" smtClean="0"/>
              <a:t>«28 січня 1992 року…»</a:t>
            </a:r>
          </a:p>
          <a:p>
            <a:r>
              <a:rPr lang="uk-UA" sz="4000" dirty="0" smtClean="0"/>
              <a:t>« Вважається , що у гербах…»</a:t>
            </a:r>
          </a:p>
          <a:p>
            <a:r>
              <a:rPr lang="uk-UA" sz="4000" dirty="0" smtClean="0"/>
              <a:t>« Ним став прямокутний …»</a:t>
            </a:r>
            <a:endParaRPr lang="uk-UA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08643" y="188641"/>
            <a:ext cx="426761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 « ХВОСТИ»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130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Круглая лента лицом вверх 2"/>
          <p:cNvSpPr/>
          <p:nvPr/>
        </p:nvSpPr>
        <p:spPr>
          <a:xfrm>
            <a:off x="179512" y="116632"/>
            <a:ext cx="8568952" cy="1080120"/>
          </a:xfrm>
          <a:prstGeom prst="ellipse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0"/>
            <a:ext cx="51845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Девіз</a:t>
            </a:r>
            <a:r>
              <a:rPr lang="ru-RU" sz="5400" b="1" cap="none" spc="0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уроку</a:t>
            </a:r>
            <a:endParaRPr lang="ru-RU" sz="5400" b="1" cap="none" spc="0" dirty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196752"/>
            <a:ext cx="8136904" cy="5552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b="1" dirty="0">
                <a:latin typeface="Lucida Sans Unicode" panose="020B0602030504020204" pitchFamily="34" charset="0"/>
                <a:ea typeface="Times New Roman"/>
                <a:cs typeface="Lucida Sans Unicode" panose="020B0602030504020204" pitchFamily="34" charset="0"/>
              </a:rPr>
              <a:t>Ми всі діти українські,</a:t>
            </a:r>
            <a:endParaRPr lang="uk-UA" sz="3600" dirty="0">
              <a:latin typeface="Lucida Sans Unicode" panose="020B0602030504020204" pitchFamily="34" charset="0"/>
              <a:ea typeface="Calibri"/>
              <a:cs typeface="Lucida Sans Unicode" panose="020B0602030504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b="1" dirty="0">
                <a:latin typeface="Lucida Sans Unicode" panose="020B0602030504020204" pitchFamily="34" charset="0"/>
                <a:ea typeface="Times New Roman"/>
                <a:cs typeface="Lucida Sans Unicode" panose="020B0602030504020204" pitchFamily="34" charset="0"/>
              </a:rPr>
              <a:t>Український славний рід.</a:t>
            </a:r>
            <a:endParaRPr lang="uk-UA" sz="3600" dirty="0">
              <a:latin typeface="Lucida Sans Unicode" panose="020B0602030504020204" pitchFamily="34" charset="0"/>
              <a:ea typeface="Calibri"/>
              <a:cs typeface="Lucida Sans Unicode" panose="020B0602030504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b="1" dirty="0">
                <a:latin typeface="Lucida Sans Unicode" panose="020B0602030504020204" pitchFamily="34" charset="0"/>
                <a:ea typeface="Times New Roman"/>
                <a:cs typeface="Lucida Sans Unicode" panose="020B0602030504020204" pitchFamily="34" charset="0"/>
              </a:rPr>
              <a:t>Дбаймо,щоб про нас маленьких</a:t>
            </a:r>
            <a:endParaRPr lang="uk-UA" sz="3600" dirty="0">
              <a:latin typeface="Lucida Sans Unicode" panose="020B0602030504020204" pitchFamily="34" charset="0"/>
              <a:ea typeface="Calibri"/>
              <a:cs typeface="Lucida Sans Unicode" panose="020B0602030504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b="1" dirty="0">
                <a:latin typeface="Lucida Sans Unicode" panose="020B0602030504020204" pitchFamily="34" charset="0"/>
                <a:ea typeface="Times New Roman"/>
                <a:cs typeface="Lucida Sans Unicode" panose="020B0602030504020204" pitchFamily="34" charset="0"/>
              </a:rPr>
              <a:t>Добра слава йшла у світ.</a:t>
            </a:r>
            <a:endParaRPr lang="uk-UA" sz="3600" dirty="0">
              <a:latin typeface="Lucida Sans Unicode" panose="020B0602030504020204" pitchFamily="34" charset="0"/>
              <a:ea typeface="Calibri"/>
              <a:cs typeface="Lucida Sans Unicode" panose="020B0602030504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b="1" dirty="0">
                <a:latin typeface="Lucida Sans Unicode" panose="020B0602030504020204" pitchFamily="34" charset="0"/>
                <a:ea typeface="Times New Roman"/>
                <a:cs typeface="Lucida Sans Unicode" panose="020B0602030504020204" pitchFamily="34" charset="0"/>
              </a:rPr>
              <a:t>Все, що рідне, нехай буде</a:t>
            </a:r>
            <a:endParaRPr lang="uk-UA" sz="3600" dirty="0">
              <a:latin typeface="Lucida Sans Unicode" panose="020B0602030504020204" pitchFamily="34" charset="0"/>
              <a:ea typeface="Calibri"/>
              <a:cs typeface="Lucida Sans Unicode" panose="020B0602030504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b="1" dirty="0" smtClean="0">
                <a:latin typeface="Lucida Sans Unicode" panose="020B0602030504020204" pitchFamily="34" charset="0"/>
                <a:ea typeface="Times New Roman"/>
                <a:cs typeface="Lucida Sans Unicode" panose="020B0602030504020204" pitchFamily="34" charset="0"/>
              </a:rPr>
              <a:t>Найдорожче </a:t>
            </a:r>
            <a:r>
              <a:rPr lang="uk-UA" sz="3600" b="1" dirty="0">
                <a:latin typeface="Lucida Sans Unicode" panose="020B0602030504020204" pitchFamily="34" charset="0"/>
                <a:ea typeface="Times New Roman"/>
                <a:cs typeface="Lucida Sans Unicode" panose="020B0602030504020204" pitchFamily="34" charset="0"/>
              </a:rPr>
              <a:t>і святе,</a:t>
            </a:r>
            <a:endParaRPr lang="uk-UA" sz="3600" dirty="0">
              <a:latin typeface="Lucida Sans Unicode" panose="020B0602030504020204" pitchFamily="34" charset="0"/>
              <a:ea typeface="Calibri"/>
              <a:cs typeface="Lucida Sans Unicode" panose="020B0602030504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b="1" dirty="0">
                <a:latin typeface="Lucida Sans Unicode" panose="020B0602030504020204" pitchFamily="34" charset="0"/>
                <a:ea typeface="Times New Roman"/>
                <a:cs typeface="Lucida Sans Unicode" panose="020B0602030504020204" pitchFamily="34" charset="0"/>
              </a:rPr>
              <a:t>Рідна віра, рідна мова,</a:t>
            </a:r>
            <a:endParaRPr lang="uk-UA" sz="3600" dirty="0">
              <a:latin typeface="Lucida Sans Unicode" panose="020B0602030504020204" pitchFamily="34" charset="0"/>
              <a:ea typeface="Calibri"/>
              <a:cs typeface="Lucida Sans Unicode" panose="020B0602030504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b="1" dirty="0">
                <a:latin typeface="Lucida Sans Unicode" panose="020B0602030504020204" pitchFamily="34" charset="0"/>
                <a:ea typeface="Times New Roman"/>
                <a:cs typeface="Lucida Sans Unicode" panose="020B0602030504020204" pitchFamily="34" charset="0"/>
              </a:rPr>
              <a:t>Рідний край наш над усе!</a:t>
            </a:r>
            <a:endParaRPr lang="uk-UA" sz="3600" dirty="0">
              <a:effectLst/>
              <a:latin typeface="Lucida Sans Unicode" panose="020B0602030504020204" pitchFamily="34" charset="0"/>
              <a:ea typeface="Calibri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3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243</TotalTime>
  <Words>259</Words>
  <Application>Microsoft Office PowerPoint</Application>
  <PresentationFormat>Экран (4:3)</PresentationFormat>
  <Paragraphs>58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Юра Трилевський</dc:creator>
  <cp:lastModifiedBy>Юра Трилевський</cp:lastModifiedBy>
  <cp:revision>36</cp:revision>
  <dcterms:created xsi:type="dcterms:W3CDTF">2016-11-04T09:32:32Z</dcterms:created>
  <dcterms:modified xsi:type="dcterms:W3CDTF">2016-11-12T10:16:46Z</dcterms:modified>
</cp:coreProperties>
</file>