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3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89D2CA-E6C0-4B01-B542-794E0B3C5B9A}" type="doc">
      <dgm:prSet loTypeId="urn:microsoft.com/office/officeart/2008/layout/LinedList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uk-UA"/>
        </a:p>
      </dgm:t>
    </dgm:pt>
    <dgm:pt modelId="{97155B80-6B5C-4408-81C9-4281102E69E5}">
      <dgm:prSet phldrT="[Текст]"/>
      <dgm:spPr/>
      <dgm:t>
        <a:bodyPr/>
        <a:lstStyle/>
        <a:p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Сформированность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систем организма</a:t>
          </a:r>
          <a:endParaRPr lang="uk-UA" dirty="0">
            <a:latin typeface="Times New Roman" pitchFamily="18" charset="0"/>
            <a:cs typeface="Times New Roman" pitchFamily="18" charset="0"/>
          </a:endParaRPr>
        </a:p>
      </dgm:t>
    </dgm:pt>
    <dgm:pt modelId="{9D6FFDF4-E04B-486A-AE1A-63D750E8D380}" type="parTrans" cxnId="{BA1E4DA3-81AA-4F73-887D-E3C3D8B20B80}">
      <dgm:prSet/>
      <dgm:spPr/>
      <dgm:t>
        <a:bodyPr/>
        <a:lstStyle/>
        <a:p>
          <a:endParaRPr lang="uk-UA">
            <a:latin typeface="Times New Roman" pitchFamily="18" charset="0"/>
            <a:cs typeface="Times New Roman" pitchFamily="18" charset="0"/>
          </a:endParaRPr>
        </a:p>
      </dgm:t>
    </dgm:pt>
    <dgm:pt modelId="{99813B95-FE81-4B07-8B84-5658EAF5B59B}" type="sibTrans" cxnId="{BA1E4DA3-81AA-4F73-887D-E3C3D8B20B80}">
      <dgm:prSet/>
      <dgm:spPr/>
      <dgm:t>
        <a:bodyPr/>
        <a:lstStyle/>
        <a:p>
          <a:endParaRPr lang="uk-UA">
            <a:latin typeface="Times New Roman" pitchFamily="18" charset="0"/>
            <a:cs typeface="Times New Roman" pitchFamily="18" charset="0"/>
          </a:endParaRPr>
        </a:p>
      </dgm:t>
    </dgm:pt>
    <dgm:pt modelId="{B2877419-7989-41AA-8505-F97665FEBC58}">
      <dgm:prSet phldrT="[Текст]" custT="1"/>
      <dgm:spPr/>
      <dgm:t>
        <a:bodyPr/>
        <a:lstStyle/>
        <a:p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опорно-двигательная</a:t>
          </a:r>
        </a:p>
      </dgm:t>
    </dgm:pt>
    <dgm:pt modelId="{4A4E4208-C0BF-45C0-89FE-42DC85552090}" type="parTrans" cxnId="{05F312AB-0043-45BB-94FD-7531C5C14733}">
      <dgm:prSet/>
      <dgm:spPr/>
      <dgm:t>
        <a:bodyPr/>
        <a:lstStyle/>
        <a:p>
          <a:endParaRPr lang="uk-UA">
            <a:latin typeface="Times New Roman" pitchFamily="18" charset="0"/>
            <a:cs typeface="Times New Roman" pitchFamily="18" charset="0"/>
          </a:endParaRPr>
        </a:p>
      </dgm:t>
    </dgm:pt>
    <dgm:pt modelId="{C079E1E3-E7C0-42FE-BC2C-ECB2C4D15E45}" type="sibTrans" cxnId="{05F312AB-0043-45BB-94FD-7531C5C14733}">
      <dgm:prSet/>
      <dgm:spPr/>
      <dgm:t>
        <a:bodyPr/>
        <a:lstStyle/>
        <a:p>
          <a:endParaRPr lang="uk-UA">
            <a:latin typeface="Times New Roman" pitchFamily="18" charset="0"/>
            <a:cs typeface="Times New Roman" pitchFamily="18" charset="0"/>
          </a:endParaRPr>
        </a:p>
      </dgm:t>
    </dgm:pt>
    <dgm:pt modelId="{A8FCDB5E-97A1-411F-9D2D-7EF8A5954186}">
      <dgm:prSet phldrT="[Текст]" custT="1"/>
      <dgm:spPr/>
      <dgm:t>
        <a:bodyPr/>
        <a:lstStyle/>
        <a:p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кровеносная</a:t>
          </a:r>
          <a:endParaRPr lang="uk-UA" sz="2400" dirty="0">
            <a:latin typeface="Times New Roman" pitchFamily="18" charset="0"/>
            <a:cs typeface="Times New Roman" pitchFamily="18" charset="0"/>
          </a:endParaRPr>
        </a:p>
      </dgm:t>
    </dgm:pt>
    <dgm:pt modelId="{D3475A21-A268-440E-AB3E-85A76933B055}" type="parTrans" cxnId="{05C5F3D0-4BD4-4653-9242-E90F6610FF09}">
      <dgm:prSet/>
      <dgm:spPr/>
      <dgm:t>
        <a:bodyPr/>
        <a:lstStyle/>
        <a:p>
          <a:endParaRPr lang="uk-UA">
            <a:latin typeface="Times New Roman" pitchFamily="18" charset="0"/>
            <a:cs typeface="Times New Roman" pitchFamily="18" charset="0"/>
          </a:endParaRPr>
        </a:p>
      </dgm:t>
    </dgm:pt>
    <dgm:pt modelId="{AAF1A5AA-367F-45CD-A5D2-3015F00E1ACF}" type="sibTrans" cxnId="{05C5F3D0-4BD4-4653-9242-E90F6610FF09}">
      <dgm:prSet/>
      <dgm:spPr/>
      <dgm:t>
        <a:bodyPr/>
        <a:lstStyle/>
        <a:p>
          <a:endParaRPr lang="uk-UA">
            <a:latin typeface="Times New Roman" pitchFamily="18" charset="0"/>
            <a:cs typeface="Times New Roman" pitchFamily="18" charset="0"/>
          </a:endParaRPr>
        </a:p>
      </dgm:t>
    </dgm:pt>
    <dgm:pt modelId="{CA1D4F70-E6C7-436D-9DB0-EE9DD15C7528}">
      <dgm:prSet phldrT="[Текст]" custT="1"/>
      <dgm:spPr/>
      <dgm:t>
        <a:bodyPr/>
        <a:lstStyle/>
        <a:p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дыхательная</a:t>
          </a:r>
          <a:endParaRPr lang="uk-UA" sz="2400" dirty="0">
            <a:latin typeface="Times New Roman" pitchFamily="18" charset="0"/>
            <a:cs typeface="Times New Roman" pitchFamily="18" charset="0"/>
          </a:endParaRPr>
        </a:p>
      </dgm:t>
    </dgm:pt>
    <dgm:pt modelId="{65232F0E-72D9-4BFA-A4B8-D7305CDF05E0}" type="parTrans" cxnId="{A3192C45-65CE-40C3-A79D-D484D688B4D8}">
      <dgm:prSet/>
      <dgm:spPr/>
      <dgm:t>
        <a:bodyPr/>
        <a:lstStyle/>
        <a:p>
          <a:endParaRPr lang="uk-UA">
            <a:latin typeface="Times New Roman" pitchFamily="18" charset="0"/>
            <a:cs typeface="Times New Roman" pitchFamily="18" charset="0"/>
          </a:endParaRPr>
        </a:p>
      </dgm:t>
    </dgm:pt>
    <dgm:pt modelId="{EDFD33DE-D7EF-4105-B59F-E06BCF01B019}" type="sibTrans" cxnId="{A3192C45-65CE-40C3-A79D-D484D688B4D8}">
      <dgm:prSet/>
      <dgm:spPr/>
      <dgm:t>
        <a:bodyPr/>
        <a:lstStyle/>
        <a:p>
          <a:endParaRPr lang="uk-UA">
            <a:latin typeface="Times New Roman" pitchFamily="18" charset="0"/>
            <a:cs typeface="Times New Roman" pitchFamily="18" charset="0"/>
          </a:endParaRPr>
        </a:p>
      </dgm:t>
    </dgm:pt>
    <dgm:pt modelId="{82D99C86-E46D-41A8-9C46-931156295245}">
      <dgm:prSet phldrT="[Текст]" custT="1"/>
      <dgm:spPr/>
      <dgm:t>
        <a:bodyPr/>
        <a:lstStyle/>
        <a:p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пищеварительная</a:t>
          </a:r>
          <a:endParaRPr lang="uk-UA" sz="2400" dirty="0">
            <a:latin typeface="Times New Roman" pitchFamily="18" charset="0"/>
            <a:cs typeface="Times New Roman" pitchFamily="18" charset="0"/>
          </a:endParaRPr>
        </a:p>
      </dgm:t>
    </dgm:pt>
    <dgm:pt modelId="{57811E67-F02A-4BC6-9998-E1C12A3840DC}" type="parTrans" cxnId="{999AA1EE-8CCB-4BE4-8399-F0A3C4148426}">
      <dgm:prSet/>
      <dgm:spPr/>
      <dgm:t>
        <a:bodyPr/>
        <a:lstStyle/>
        <a:p>
          <a:endParaRPr lang="uk-UA">
            <a:latin typeface="Times New Roman" pitchFamily="18" charset="0"/>
            <a:cs typeface="Times New Roman" pitchFamily="18" charset="0"/>
          </a:endParaRPr>
        </a:p>
      </dgm:t>
    </dgm:pt>
    <dgm:pt modelId="{682F1575-8367-43A3-A3CD-9DD9E1BBA1FB}" type="sibTrans" cxnId="{999AA1EE-8CCB-4BE4-8399-F0A3C4148426}">
      <dgm:prSet/>
      <dgm:spPr/>
      <dgm:t>
        <a:bodyPr/>
        <a:lstStyle/>
        <a:p>
          <a:endParaRPr lang="uk-UA">
            <a:latin typeface="Times New Roman" pitchFamily="18" charset="0"/>
            <a:cs typeface="Times New Roman" pitchFamily="18" charset="0"/>
          </a:endParaRPr>
        </a:p>
      </dgm:t>
    </dgm:pt>
    <dgm:pt modelId="{FD63189D-BB9C-474F-B091-6D3CC87B8A6C}">
      <dgm:prSet phldrT="[Текст]" custT="1"/>
      <dgm:spPr/>
      <dgm:t>
        <a:bodyPr/>
        <a:lstStyle/>
        <a:p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выделительная</a:t>
          </a:r>
          <a:endParaRPr lang="uk-UA" sz="2400" dirty="0">
            <a:latin typeface="Times New Roman" pitchFamily="18" charset="0"/>
            <a:cs typeface="Times New Roman" pitchFamily="18" charset="0"/>
          </a:endParaRPr>
        </a:p>
      </dgm:t>
    </dgm:pt>
    <dgm:pt modelId="{D92E1F32-039A-4545-8D0A-91B6C83FDB7D}" type="parTrans" cxnId="{631DA106-6B18-4DFF-AE53-B9E999A15E0D}">
      <dgm:prSet/>
      <dgm:spPr/>
      <dgm:t>
        <a:bodyPr/>
        <a:lstStyle/>
        <a:p>
          <a:endParaRPr lang="uk-UA">
            <a:latin typeface="Times New Roman" pitchFamily="18" charset="0"/>
            <a:cs typeface="Times New Roman" pitchFamily="18" charset="0"/>
          </a:endParaRPr>
        </a:p>
      </dgm:t>
    </dgm:pt>
    <dgm:pt modelId="{7972AA4D-E9BD-4711-9758-0584E07C6431}" type="sibTrans" cxnId="{631DA106-6B18-4DFF-AE53-B9E999A15E0D}">
      <dgm:prSet/>
      <dgm:spPr/>
      <dgm:t>
        <a:bodyPr/>
        <a:lstStyle/>
        <a:p>
          <a:endParaRPr lang="uk-UA">
            <a:latin typeface="Times New Roman" pitchFamily="18" charset="0"/>
            <a:cs typeface="Times New Roman" pitchFamily="18" charset="0"/>
          </a:endParaRPr>
        </a:p>
      </dgm:t>
    </dgm:pt>
    <dgm:pt modelId="{15A46843-B87C-4F9D-A3AA-9D17DAFE69F9}">
      <dgm:prSet phldrT="[Текст]" custT="1"/>
      <dgm:spPr/>
      <dgm:t>
        <a:bodyPr/>
        <a:lstStyle/>
        <a:p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нервная</a:t>
          </a:r>
          <a:r>
            <a:rPr lang="ru-RU" sz="29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uk-UA" sz="2900" dirty="0">
            <a:latin typeface="Times New Roman" pitchFamily="18" charset="0"/>
            <a:cs typeface="Times New Roman" pitchFamily="18" charset="0"/>
          </a:endParaRPr>
        </a:p>
      </dgm:t>
    </dgm:pt>
    <dgm:pt modelId="{F2E94161-B312-4F81-A5FF-3637CFCAD172}" type="parTrans" cxnId="{442D7C5C-22C6-4A26-BD2C-1A34EFC70A73}">
      <dgm:prSet/>
      <dgm:spPr/>
      <dgm:t>
        <a:bodyPr/>
        <a:lstStyle/>
        <a:p>
          <a:endParaRPr lang="uk-UA">
            <a:latin typeface="Times New Roman" pitchFamily="18" charset="0"/>
            <a:cs typeface="Times New Roman" pitchFamily="18" charset="0"/>
          </a:endParaRPr>
        </a:p>
      </dgm:t>
    </dgm:pt>
    <dgm:pt modelId="{AA0C3BCE-16C8-443A-B8C9-C26E10258877}" type="sibTrans" cxnId="{442D7C5C-22C6-4A26-BD2C-1A34EFC70A73}">
      <dgm:prSet/>
      <dgm:spPr/>
      <dgm:t>
        <a:bodyPr/>
        <a:lstStyle/>
        <a:p>
          <a:endParaRPr lang="uk-UA">
            <a:latin typeface="Times New Roman" pitchFamily="18" charset="0"/>
            <a:cs typeface="Times New Roman" pitchFamily="18" charset="0"/>
          </a:endParaRPr>
        </a:p>
      </dgm:t>
    </dgm:pt>
    <dgm:pt modelId="{D24F047D-6C24-4BFD-BE72-93F8A74B6103}">
      <dgm:prSet phldrT="[Текст]" custT="1"/>
      <dgm:spPr/>
      <dgm:t>
        <a:bodyPr/>
        <a:lstStyle/>
        <a:p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половая (способность выполнять НОВУЮ функцию продолжения рода)</a:t>
          </a:r>
          <a:endParaRPr lang="uk-UA" sz="2400" dirty="0">
            <a:latin typeface="Times New Roman" pitchFamily="18" charset="0"/>
            <a:cs typeface="Times New Roman" pitchFamily="18" charset="0"/>
          </a:endParaRPr>
        </a:p>
      </dgm:t>
    </dgm:pt>
    <dgm:pt modelId="{C4C54B7B-8D75-4647-9281-5BFCAFF1F21B}" type="parTrans" cxnId="{EEB37EA2-1391-40C7-ADA5-A8B9F14D098B}">
      <dgm:prSet/>
      <dgm:spPr/>
      <dgm:t>
        <a:bodyPr/>
        <a:lstStyle/>
        <a:p>
          <a:endParaRPr lang="uk-UA">
            <a:latin typeface="Times New Roman" pitchFamily="18" charset="0"/>
            <a:cs typeface="Times New Roman" pitchFamily="18" charset="0"/>
          </a:endParaRPr>
        </a:p>
      </dgm:t>
    </dgm:pt>
    <dgm:pt modelId="{92D15A76-F875-4A3C-AD11-CBDE9AC245D9}" type="sibTrans" cxnId="{EEB37EA2-1391-40C7-ADA5-A8B9F14D098B}">
      <dgm:prSet/>
      <dgm:spPr/>
      <dgm:t>
        <a:bodyPr/>
        <a:lstStyle/>
        <a:p>
          <a:endParaRPr lang="uk-UA">
            <a:latin typeface="Times New Roman" pitchFamily="18" charset="0"/>
            <a:cs typeface="Times New Roman" pitchFamily="18" charset="0"/>
          </a:endParaRPr>
        </a:p>
      </dgm:t>
    </dgm:pt>
    <dgm:pt modelId="{4C064FEA-EAB7-481B-8FE5-EC5D527F3986}" type="pres">
      <dgm:prSet presAssocID="{CF89D2CA-E6C0-4B01-B542-794E0B3C5B9A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uk-UA"/>
        </a:p>
      </dgm:t>
    </dgm:pt>
    <dgm:pt modelId="{1C83BCCD-8670-4803-90FF-930946655B07}" type="pres">
      <dgm:prSet presAssocID="{97155B80-6B5C-4408-81C9-4281102E69E5}" presName="thickLine" presStyleLbl="alignNode1" presStyleIdx="0" presStyleCnt="1"/>
      <dgm:spPr/>
    </dgm:pt>
    <dgm:pt modelId="{B5751B82-8167-4D4F-B39E-B0227B136354}" type="pres">
      <dgm:prSet presAssocID="{97155B80-6B5C-4408-81C9-4281102E69E5}" presName="horz1" presStyleCnt="0"/>
      <dgm:spPr/>
    </dgm:pt>
    <dgm:pt modelId="{40A0DEB8-EF41-4926-9087-B109A117B7D1}" type="pres">
      <dgm:prSet presAssocID="{97155B80-6B5C-4408-81C9-4281102E69E5}" presName="tx1" presStyleLbl="revTx" presStyleIdx="0" presStyleCnt="8" custScaleX="244382" custScaleY="98736"/>
      <dgm:spPr/>
      <dgm:t>
        <a:bodyPr/>
        <a:lstStyle/>
        <a:p>
          <a:endParaRPr lang="uk-UA"/>
        </a:p>
      </dgm:t>
    </dgm:pt>
    <dgm:pt modelId="{F797183B-F441-4ECE-BABB-571F4D472308}" type="pres">
      <dgm:prSet presAssocID="{97155B80-6B5C-4408-81C9-4281102E69E5}" presName="vert1" presStyleCnt="0"/>
      <dgm:spPr/>
    </dgm:pt>
    <dgm:pt modelId="{E47E879D-85F6-40C1-BA49-0DAF67B63C74}" type="pres">
      <dgm:prSet presAssocID="{B2877419-7989-41AA-8505-F97665FEBC58}" presName="vertSpace2a" presStyleCnt="0"/>
      <dgm:spPr/>
    </dgm:pt>
    <dgm:pt modelId="{474078BB-55D6-4E31-828D-325B67180E5D}" type="pres">
      <dgm:prSet presAssocID="{B2877419-7989-41AA-8505-F97665FEBC58}" presName="horz2" presStyleCnt="0"/>
      <dgm:spPr/>
    </dgm:pt>
    <dgm:pt modelId="{47FEEDF4-308C-4091-B8E7-B8FE60E0F386}" type="pres">
      <dgm:prSet presAssocID="{B2877419-7989-41AA-8505-F97665FEBC58}" presName="horzSpace2" presStyleCnt="0"/>
      <dgm:spPr/>
    </dgm:pt>
    <dgm:pt modelId="{D4951903-8978-4F89-A8B1-A13F7DFAFF82}" type="pres">
      <dgm:prSet presAssocID="{B2877419-7989-41AA-8505-F97665FEBC58}" presName="tx2" presStyleLbl="revTx" presStyleIdx="1" presStyleCnt="8"/>
      <dgm:spPr/>
      <dgm:t>
        <a:bodyPr/>
        <a:lstStyle/>
        <a:p>
          <a:endParaRPr lang="uk-UA"/>
        </a:p>
      </dgm:t>
    </dgm:pt>
    <dgm:pt modelId="{0C3BF551-1AB5-4D5C-88AD-1C7777E0E5B7}" type="pres">
      <dgm:prSet presAssocID="{B2877419-7989-41AA-8505-F97665FEBC58}" presName="vert2" presStyleCnt="0"/>
      <dgm:spPr/>
    </dgm:pt>
    <dgm:pt modelId="{133DC210-5EB7-4273-9008-E7B140AD895F}" type="pres">
      <dgm:prSet presAssocID="{B2877419-7989-41AA-8505-F97665FEBC58}" presName="thinLine2b" presStyleLbl="callout" presStyleIdx="0" presStyleCnt="7"/>
      <dgm:spPr/>
    </dgm:pt>
    <dgm:pt modelId="{0AF1CD07-BDE4-48B2-91F8-8948AB3E9FA1}" type="pres">
      <dgm:prSet presAssocID="{B2877419-7989-41AA-8505-F97665FEBC58}" presName="vertSpace2b" presStyleCnt="0"/>
      <dgm:spPr/>
    </dgm:pt>
    <dgm:pt modelId="{FEC7917F-B337-486E-858A-E7ABC0CE3B8A}" type="pres">
      <dgm:prSet presAssocID="{A8FCDB5E-97A1-411F-9D2D-7EF8A5954186}" presName="horz2" presStyleCnt="0"/>
      <dgm:spPr/>
    </dgm:pt>
    <dgm:pt modelId="{0289D38F-C9ED-43F3-8ECE-DFA4E2E79E7E}" type="pres">
      <dgm:prSet presAssocID="{A8FCDB5E-97A1-411F-9D2D-7EF8A5954186}" presName="horzSpace2" presStyleCnt="0"/>
      <dgm:spPr/>
    </dgm:pt>
    <dgm:pt modelId="{0911CC7E-F36A-4711-853E-BB4E11E6C15E}" type="pres">
      <dgm:prSet presAssocID="{A8FCDB5E-97A1-411F-9D2D-7EF8A5954186}" presName="tx2" presStyleLbl="revTx" presStyleIdx="2" presStyleCnt="8"/>
      <dgm:spPr/>
      <dgm:t>
        <a:bodyPr/>
        <a:lstStyle/>
        <a:p>
          <a:endParaRPr lang="uk-UA"/>
        </a:p>
      </dgm:t>
    </dgm:pt>
    <dgm:pt modelId="{151ACAB8-8612-4D25-8F32-0E6F6FD7E02E}" type="pres">
      <dgm:prSet presAssocID="{A8FCDB5E-97A1-411F-9D2D-7EF8A5954186}" presName="vert2" presStyleCnt="0"/>
      <dgm:spPr/>
    </dgm:pt>
    <dgm:pt modelId="{C71F446C-75AA-4493-BE2E-E51D74D19DBA}" type="pres">
      <dgm:prSet presAssocID="{A8FCDB5E-97A1-411F-9D2D-7EF8A5954186}" presName="thinLine2b" presStyleLbl="callout" presStyleIdx="1" presStyleCnt="7"/>
      <dgm:spPr/>
    </dgm:pt>
    <dgm:pt modelId="{509FF92A-917A-4F02-A3E0-3FB27F3921E7}" type="pres">
      <dgm:prSet presAssocID="{A8FCDB5E-97A1-411F-9D2D-7EF8A5954186}" presName="vertSpace2b" presStyleCnt="0"/>
      <dgm:spPr/>
    </dgm:pt>
    <dgm:pt modelId="{DBAB28E0-C1BD-4261-933A-96114FBE393E}" type="pres">
      <dgm:prSet presAssocID="{CA1D4F70-E6C7-436D-9DB0-EE9DD15C7528}" presName="horz2" presStyleCnt="0"/>
      <dgm:spPr/>
    </dgm:pt>
    <dgm:pt modelId="{8022CC07-5E67-4194-9E25-23C30116647D}" type="pres">
      <dgm:prSet presAssocID="{CA1D4F70-E6C7-436D-9DB0-EE9DD15C7528}" presName="horzSpace2" presStyleCnt="0"/>
      <dgm:spPr/>
    </dgm:pt>
    <dgm:pt modelId="{AAFB6436-71AC-4160-89EA-E65A6C4385BD}" type="pres">
      <dgm:prSet presAssocID="{CA1D4F70-E6C7-436D-9DB0-EE9DD15C7528}" presName="tx2" presStyleLbl="revTx" presStyleIdx="3" presStyleCnt="8"/>
      <dgm:spPr/>
      <dgm:t>
        <a:bodyPr/>
        <a:lstStyle/>
        <a:p>
          <a:endParaRPr lang="uk-UA"/>
        </a:p>
      </dgm:t>
    </dgm:pt>
    <dgm:pt modelId="{77679A89-A8BE-4D20-8D9B-6F3C300C7335}" type="pres">
      <dgm:prSet presAssocID="{CA1D4F70-E6C7-436D-9DB0-EE9DD15C7528}" presName="vert2" presStyleCnt="0"/>
      <dgm:spPr/>
    </dgm:pt>
    <dgm:pt modelId="{7B89A8AF-2B2F-4527-8FF4-335B66C2789C}" type="pres">
      <dgm:prSet presAssocID="{CA1D4F70-E6C7-436D-9DB0-EE9DD15C7528}" presName="thinLine2b" presStyleLbl="callout" presStyleIdx="2" presStyleCnt="7"/>
      <dgm:spPr/>
    </dgm:pt>
    <dgm:pt modelId="{7A99D397-086C-4273-A2E8-3CA4EBA119A2}" type="pres">
      <dgm:prSet presAssocID="{CA1D4F70-E6C7-436D-9DB0-EE9DD15C7528}" presName="vertSpace2b" presStyleCnt="0"/>
      <dgm:spPr/>
    </dgm:pt>
    <dgm:pt modelId="{4EE3E39F-FAA9-45FE-87D2-20200FC93794}" type="pres">
      <dgm:prSet presAssocID="{82D99C86-E46D-41A8-9C46-931156295245}" presName="horz2" presStyleCnt="0"/>
      <dgm:spPr/>
    </dgm:pt>
    <dgm:pt modelId="{7763570B-3701-4B81-A50F-AEBE1EEFB0DE}" type="pres">
      <dgm:prSet presAssocID="{82D99C86-E46D-41A8-9C46-931156295245}" presName="horzSpace2" presStyleCnt="0"/>
      <dgm:spPr/>
    </dgm:pt>
    <dgm:pt modelId="{9935CDC1-5B95-4A84-AA64-76259261AC2B}" type="pres">
      <dgm:prSet presAssocID="{82D99C86-E46D-41A8-9C46-931156295245}" presName="tx2" presStyleLbl="revTx" presStyleIdx="4" presStyleCnt="8"/>
      <dgm:spPr/>
      <dgm:t>
        <a:bodyPr/>
        <a:lstStyle/>
        <a:p>
          <a:endParaRPr lang="uk-UA"/>
        </a:p>
      </dgm:t>
    </dgm:pt>
    <dgm:pt modelId="{4D46CB09-E901-48A2-BECB-3765662B352D}" type="pres">
      <dgm:prSet presAssocID="{82D99C86-E46D-41A8-9C46-931156295245}" presName="vert2" presStyleCnt="0"/>
      <dgm:spPr/>
    </dgm:pt>
    <dgm:pt modelId="{DE451DE3-E1BA-49FC-9D54-07856E5945D2}" type="pres">
      <dgm:prSet presAssocID="{82D99C86-E46D-41A8-9C46-931156295245}" presName="thinLine2b" presStyleLbl="callout" presStyleIdx="3" presStyleCnt="7"/>
      <dgm:spPr/>
    </dgm:pt>
    <dgm:pt modelId="{DB9176BB-5D98-4EF6-8D52-7DF4702D0FC2}" type="pres">
      <dgm:prSet presAssocID="{82D99C86-E46D-41A8-9C46-931156295245}" presName="vertSpace2b" presStyleCnt="0"/>
      <dgm:spPr/>
    </dgm:pt>
    <dgm:pt modelId="{C7D3FBD3-4F6D-4789-A6E5-0F9AAAA57CD3}" type="pres">
      <dgm:prSet presAssocID="{FD63189D-BB9C-474F-B091-6D3CC87B8A6C}" presName="horz2" presStyleCnt="0"/>
      <dgm:spPr/>
    </dgm:pt>
    <dgm:pt modelId="{8B5B0759-DA87-4891-AFD7-8E39A3C05DC3}" type="pres">
      <dgm:prSet presAssocID="{FD63189D-BB9C-474F-B091-6D3CC87B8A6C}" presName="horzSpace2" presStyleCnt="0"/>
      <dgm:spPr/>
    </dgm:pt>
    <dgm:pt modelId="{71228AE2-3D83-485B-B7E6-B949F61EFDD3}" type="pres">
      <dgm:prSet presAssocID="{FD63189D-BB9C-474F-B091-6D3CC87B8A6C}" presName="tx2" presStyleLbl="revTx" presStyleIdx="5" presStyleCnt="8"/>
      <dgm:spPr/>
      <dgm:t>
        <a:bodyPr/>
        <a:lstStyle/>
        <a:p>
          <a:endParaRPr lang="uk-UA"/>
        </a:p>
      </dgm:t>
    </dgm:pt>
    <dgm:pt modelId="{F10B8602-33D5-4455-82B6-2E44CEB58D98}" type="pres">
      <dgm:prSet presAssocID="{FD63189D-BB9C-474F-B091-6D3CC87B8A6C}" presName="vert2" presStyleCnt="0"/>
      <dgm:spPr/>
    </dgm:pt>
    <dgm:pt modelId="{1CD50F96-EC0E-4E6B-9FB1-C6C26078DBB5}" type="pres">
      <dgm:prSet presAssocID="{FD63189D-BB9C-474F-B091-6D3CC87B8A6C}" presName="thinLine2b" presStyleLbl="callout" presStyleIdx="4" presStyleCnt="7"/>
      <dgm:spPr/>
    </dgm:pt>
    <dgm:pt modelId="{C6C49872-0F97-43F7-AAB4-996AC43BFA5B}" type="pres">
      <dgm:prSet presAssocID="{FD63189D-BB9C-474F-B091-6D3CC87B8A6C}" presName="vertSpace2b" presStyleCnt="0"/>
      <dgm:spPr/>
    </dgm:pt>
    <dgm:pt modelId="{49895D84-6413-4BFD-ACEA-DDEDE7977AA8}" type="pres">
      <dgm:prSet presAssocID="{15A46843-B87C-4F9D-A3AA-9D17DAFE69F9}" presName="horz2" presStyleCnt="0"/>
      <dgm:spPr/>
    </dgm:pt>
    <dgm:pt modelId="{E3F0377D-3C2C-4EF9-91A3-4D917C25C5A7}" type="pres">
      <dgm:prSet presAssocID="{15A46843-B87C-4F9D-A3AA-9D17DAFE69F9}" presName="horzSpace2" presStyleCnt="0"/>
      <dgm:spPr/>
    </dgm:pt>
    <dgm:pt modelId="{07640EDA-530D-436F-82FA-C889851058DB}" type="pres">
      <dgm:prSet presAssocID="{15A46843-B87C-4F9D-A3AA-9D17DAFE69F9}" presName="tx2" presStyleLbl="revTx" presStyleIdx="6" presStyleCnt="8"/>
      <dgm:spPr/>
      <dgm:t>
        <a:bodyPr/>
        <a:lstStyle/>
        <a:p>
          <a:endParaRPr lang="uk-UA"/>
        </a:p>
      </dgm:t>
    </dgm:pt>
    <dgm:pt modelId="{01EDF88B-3353-4E33-BFE4-9A913158EB9E}" type="pres">
      <dgm:prSet presAssocID="{15A46843-B87C-4F9D-A3AA-9D17DAFE69F9}" presName="vert2" presStyleCnt="0"/>
      <dgm:spPr/>
    </dgm:pt>
    <dgm:pt modelId="{2E57D2A8-9261-41CC-8E7D-2759E5D4274F}" type="pres">
      <dgm:prSet presAssocID="{15A46843-B87C-4F9D-A3AA-9D17DAFE69F9}" presName="thinLine2b" presStyleLbl="callout" presStyleIdx="5" presStyleCnt="7"/>
      <dgm:spPr/>
    </dgm:pt>
    <dgm:pt modelId="{A3D87D22-FBB8-49A2-9CA3-6D880DFC75FE}" type="pres">
      <dgm:prSet presAssocID="{15A46843-B87C-4F9D-A3AA-9D17DAFE69F9}" presName="vertSpace2b" presStyleCnt="0"/>
      <dgm:spPr/>
    </dgm:pt>
    <dgm:pt modelId="{8D3FA219-FA96-4155-9323-2D3DBD524793}" type="pres">
      <dgm:prSet presAssocID="{D24F047D-6C24-4BFD-BE72-93F8A74B6103}" presName="horz2" presStyleCnt="0"/>
      <dgm:spPr/>
    </dgm:pt>
    <dgm:pt modelId="{B20E9327-F91A-4BBE-B3F9-1D1B686A6625}" type="pres">
      <dgm:prSet presAssocID="{D24F047D-6C24-4BFD-BE72-93F8A74B6103}" presName="horzSpace2" presStyleCnt="0"/>
      <dgm:spPr/>
    </dgm:pt>
    <dgm:pt modelId="{258489E6-0133-4F83-B212-D011BA891AAA}" type="pres">
      <dgm:prSet presAssocID="{D24F047D-6C24-4BFD-BE72-93F8A74B6103}" presName="tx2" presStyleLbl="revTx" presStyleIdx="7" presStyleCnt="8" custScaleY="183499"/>
      <dgm:spPr/>
      <dgm:t>
        <a:bodyPr/>
        <a:lstStyle/>
        <a:p>
          <a:endParaRPr lang="uk-UA"/>
        </a:p>
      </dgm:t>
    </dgm:pt>
    <dgm:pt modelId="{6A900D79-1449-4CE5-A127-FCA446B8303E}" type="pres">
      <dgm:prSet presAssocID="{D24F047D-6C24-4BFD-BE72-93F8A74B6103}" presName="vert2" presStyleCnt="0"/>
      <dgm:spPr/>
    </dgm:pt>
    <dgm:pt modelId="{94FFF88C-9E41-4BBC-892C-0D921C6371B1}" type="pres">
      <dgm:prSet presAssocID="{D24F047D-6C24-4BFD-BE72-93F8A74B6103}" presName="thinLine2b" presStyleLbl="callout" presStyleIdx="6" presStyleCnt="7"/>
      <dgm:spPr/>
    </dgm:pt>
    <dgm:pt modelId="{DBA4EA85-56AF-497C-A032-79510DAAD3A2}" type="pres">
      <dgm:prSet presAssocID="{D24F047D-6C24-4BFD-BE72-93F8A74B6103}" presName="vertSpace2b" presStyleCnt="0"/>
      <dgm:spPr/>
    </dgm:pt>
  </dgm:ptLst>
  <dgm:cxnLst>
    <dgm:cxn modelId="{05F312AB-0043-45BB-94FD-7531C5C14733}" srcId="{97155B80-6B5C-4408-81C9-4281102E69E5}" destId="{B2877419-7989-41AA-8505-F97665FEBC58}" srcOrd="0" destOrd="0" parTransId="{4A4E4208-C0BF-45C0-89FE-42DC85552090}" sibTransId="{C079E1E3-E7C0-42FE-BC2C-ECB2C4D15E45}"/>
    <dgm:cxn modelId="{EEB37EA2-1391-40C7-ADA5-A8B9F14D098B}" srcId="{97155B80-6B5C-4408-81C9-4281102E69E5}" destId="{D24F047D-6C24-4BFD-BE72-93F8A74B6103}" srcOrd="6" destOrd="0" parTransId="{C4C54B7B-8D75-4647-9281-5BFCAFF1F21B}" sibTransId="{92D15A76-F875-4A3C-AD11-CBDE9AC245D9}"/>
    <dgm:cxn modelId="{C37993C7-3314-4E40-B374-808362C423D5}" type="presOf" srcId="{CA1D4F70-E6C7-436D-9DB0-EE9DD15C7528}" destId="{AAFB6436-71AC-4160-89EA-E65A6C4385BD}" srcOrd="0" destOrd="0" presId="urn:microsoft.com/office/officeart/2008/layout/LinedList"/>
    <dgm:cxn modelId="{999AA1EE-8CCB-4BE4-8399-F0A3C4148426}" srcId="{97155B80-6B5C-4408-81C9-4281102E69E5}" destId="{82D99C86-E46D-41A8-9C46-931156295245}" srcOrd="3" destOrd="0" parTransId="{57811E67-F02A-4BC6-9998-E1C12A3840DC}" sibTransId="{682F1575-8367-43A3-A3CD-9DD9E1BBA1FB}"/>
    <dgm:cxn modelId="{656D9744-5F67-4982-957B-E60B13B0CEAE}" type="presOf" srcId="{CF89D2CA-E6C0-4B01-B542-794E0B3C5B9A}" destId="{4C064FEA-EAB7-481B-8FE5-EC5D527F3986}" srcOrd="0" destOrd="0" presId="urn:microsoft.com/office/officeart/2008/layout/LinedList"/>
    <dgm:cxn modelId="{B713DF1C-77BF-49C8-8B04-D412961DD128}" type="presOf" srcId="{FD63189D-BB9C-474F-B091-6D3CC87B8A6C}" destId="{71228AE2-3D83-485B-B7E6-B949F61EFDD3}" srcOrd="0" destOrd="0" presId="urn:microsoft.com/office/officeart/2008/layout/LinedList"/>
    <dgm:cxn modelId="{05C5F3D0-4BD4-4653-9242-E90F6610FF09}" srcId="{97155B80-6B5C-4408-81C9-4281102E69E5}" destId="{A8FCDB5E-97A1-411F-9D2D-7EF8A5954186}" srcOrd="1" destOrd="0" parTransId="{D3475A21-A268-440E-AB3E-85A76933B055}" sibTransId="{AAF1A5AA-367F-45CD-A5D2-3015F00E1ACF}"/>
    <dgm:cxn modelId="{DB81D7F5-9AB9-4480-818D-27E427B389E7}" type="presOf" srcId="{97155B80-6B5C-4408-81C9-4281102E69E5}" destId="{40A0DEB8-EF41-4926-9087-B109A117B7D1}" srcOrd="0" destOrd="0" presId="urn:microsoft.com/office/officeart/2008/layout/LinedList"/>
    <dgm:cxn modelId="{442D7C5C-22C6-4A26-BD2C-1A34EFC70A73}" srcId="{97155B80-6B5C-4408-81C9-4281102E69E5}" destId="{15A46843-B87C-4F9D-A3AA-9D17DAFE69F9}" srcOrd="5" destOrd="0" parTransId="{F2E94161-B312-4F81-A5FF-3637CFCAD172}" sibTransId="{AA0C3BCE-16C8-443A-B8C9-C26E10258877}"/>
    <dgm:cxn modelId="{07008A87-17E5-4140-8EB6-1F12B05F6A79}" type="presOf" srcId="{D24F047D-6C24-4BFD-BE72-93F8A74B6103}" destId="{258489E6-0133-4F83-B212-D011BA891AAA}" srcOrd="0" destOrd="0" presId="urn:microsoft.com/office/officeart/2008/layout/LinedList"/>
    <dgm:cxn modelId="{BA1E4DA3-81AA-4F73-887D-E3C3D8B20B80}" srcId="{CF89D2CA-E6C0-4B01-B542-794E0B3C5B9A}" destId="{97155B80-6B5C-4408-81C9-4281102E69E5}" srcOrd="0" destOrd="0" parTransId="{9D6FFDF4-E04B-486A-AE1A-63D750E8D380}" sibTransId="{99813B95-FE81-4B07-8B84-5658EAF5B59B}"/>
    <dgm:cxn modelId="{0836AC50-1A51-4E79-9CB0-A84D65FE92D8}" type="presOf" srcId="{A8FCDB5E-97A1-411F-9D2D-7EF8A5954186}" destId="{0911CC7E-F36A-4711-853E-BB4E11E6C15E}" srcOrd="0" destOrd="0" presId="urn:microsoft.com/office/officeart/2008/layout/LinedList"/>
    <dgm:cxn modelId="{7747A0E5-9AF5-4E24-B6A0-D99D181D6B7B}" type="presOf" srcId="{82D99C86-E46D-41A8-9C46-931156295245}" destId="{9935CDC1-5B95-4A84-AA64-76259261AC2B}" srcOrd="0" destOrd="0" presId="urn:microsoft.com/office/officeart/2008/layout/LinedList"/>
    <dgm:cxn modelId="{631DA106-6B18-4DFF-AE53-B9E999A15E0D}" srcId="{97155B80-6B5C-4408-81C9-4281102E69E5}" destId="{FD63189D-BB9C-474F-B091-6D3CC87B8A6C}" srcOrd="4" destOrd="0" parTransId="{D92E1F32-039A-4545-8D0A-91B6C83FDB7D}" sibTransId="{7972AA4D-E9BD-4711-9758-0584E07C6431}"/>
    <dgm:cxn modelId="{A3192C45-65CE-40C3-A79D-D484D688B4D8}" srcId="{97155B80-6B5C-4408-81C9-4281102E69E5}" destId="{CA1D4F70-E6C7-436D-9DB0-EE9DD15C7528}" srcOrd="2" destOrd="0" parTransId="{65232F0E-72D9-4BFA-A4B8-D7305CDF05E0}" sibTransId="{EDFD33DE-D7EF-4105-B59F-E06BCF01B019}"/>
    <dgm:cxn modelId="{E56CB02F-AEA8-42D1-BD6E-9E92CD17EF25}" type="presOf" srcId="{15A46843-B87C-4F9D-A3AA-9D17DAFE69F9}" destId="{07640EDA-530D-436F-82FA-C889851058DB}" srcOrd="0" destOrd="0" presId="urn:microsoft.com/office/officeart/2008/layout/LinedList"/>
    <dgm:cxn modelId="{A12DC174-056C-4FA7-B9F1-E9FC8134637A}" type="presOf" srcId="{B2877419-7989-41AA-8505-F97665FEBC58}" destId="{D4951903-8978-4F89-A8B1-A13F7DFAFF82}" srcOrd="0" destOrd="0" presId="urn:microsoft.com/office/officeart/2008/layout/LinedList"/>
    <dgm:cxn modelId="{8861C22C-22B5-4FA7-8D0C-8419FD374E34}" type="presParOf" srcId="{4C064FEA-EAB7-481B-8FE5-EC5D527F3986}" destId="{1C83BCCD-8670-4803-90FF-930946655B07}" srcOrd="0" destOrd="0" presId="urn:microsoft.com/office/officeart/2008/layout/LinedList"/>
    <dgm:cxn modelId="{F183CEE1-6B9A-4B00-ABF4-29671C7B8684}" type="presParOf" srcId="{4C064FEA-EAB7-481B-8FE5-EC5D527F3986}" destId="{B5751B82-8167-4D4F-B39E-B0227B136354}" srcOrd="1" destOrd="0" presId="urn:microsoft.com/office/officeart/2008/layout/LinedList"/>
    <dgm:cxn modelId="{43F01F2F-6F87-4320-ACFD-8335C3D5DBFA}" type="presParOf" srcId="{B5751B82-8167-4D4F-B39E-B0227B136354}" destId="{40A0DEB8-EF41-4926-9087-B109A117B7D1}" srcOrd="0" destOrd="0" presId="urn:microsoft.com/office/officeart/2008/layout/LinedList"/>
    <dgm:cxn modelId="{7B0E5723-A3EC-42AE-98E6-BDE515DBF70B}" type="presParOf" srcId="{B5751B82-8167-4D4F-B39E-B0227B136354}" destId="{F797183B-F441-4ECE-BABB-571F4D472308}" srcOrd="1" destOrd="0" presId="urn:microsoft.com/office/officeart/2008/layout/LinedList"/>
    <dgm:cxn modelId="{D9C72F51-270D-4B50-AA23-A3753FFAD784}" type="presParOf" srcId="{F797183B-F441-4ECE-BABB-571F4D472308}" destId="{E47E879D-85F6-40C1-BA49-0DAF67B63C74}" srcOrd="0" destOrd="0" presId="urn:microsoft.com/office/officeart/2008/layout/LinedList"/>
    <dgm:cxn modelId="{2581F7AB-8E48-4E4E-95B8-1970DCB30A43}" type="presParOf" srcId="{F797183B-F441-4ECE-BABB-571F4D472308}" destId="{474078BB-55D6-4E31-828D-325B67180E5D}" srcOrd="1" destOrd="0" presId="urn:microsoft.com/office/officeart/2008/layout/LinedList"/>
    <dgm:cxn modelId="{58A7595E-A5A4-4C93-AC8F-FC2D11CFFEDB}" type="presParOf" srcId="{474078BB-55D6-4E31-828D-325B67180E5D}" destId="{47FEEDF4-308C-4091-B8E7-B8FE60E0F386}" srcOrd="0" destOrd="0" presId="urn:microsoft.com/office/officeart/2008/layout/LinedList"/>
    <dgm:cxn modelId="{F1CA47B5-5456-4E99-9CCD-FF2987B40009}" type="presParOf" srcId="{474078BB-55D6-4E31-828D-325B67180E5D}" destId="{D4951903-8978-4F89-A8B1-A13F7DFAFF82}" srcOrd="1" destOrd="0" presId="urn:microsoft.com/office/officeart/2008/layout/LinedList"/>
    <dgm:cxn modelId="{CB42D356-4E4D-49CA-98A9-B9B9B525C3A7}" type="presParOf" srcId="{474078BB-55D6-4E31-828D-325B67180E5D}" destId="{0C3BF551-1AB5-4D5C-88AD-1C7777E0E5B7}" srcOrd="2" destOrd="0" presId="urn:microsoft.com/office/officeart/2008/layout/LinedList"/>
    <dgm:cxn modelId="{F53A5C1B-E61C-4371-A295-E455BF220C28}" type="presParOf" srcId="{F797183B-F441-4ECE-BABB-571F4D472308}" destId="{133DC210-5EB7-4273-9008-E7B140AD895F}" srcOrd="2" destOrd="0" presId="urn:microsoft.com/office/officeart/2008/layout/LinedList"/>
    <dgm:cxn modelId="{C9137F4E-EE6B-4DBD-A23B-04A9AECB5482}" type="presParOf" srcId="{F797183B-F441-4ECE-BABB-571F4D472308}" destId="{0AF1CD07-BDE4-48B2-91F8-8948AB3E9FA1}" srcOrd="3" destOrd="0" presId="urn:microsoft.com/office/officeart/2008/layout/LinedList"/>
    <dgm:cxn modelId="{777A3F00-8E8C-4D6E-BE65-65770D0B9F93}" type="presParOf" srcId="{F797183B-F441-4ECE-BABB-571F4D472308}" destId="{FEC7917F-B337-486E-858A-E7ABC0CE3B8A}" srcOrd="4" destOrd="0" presId="urn:microsoft.com/office/officeart/2008/layout/LinedList"/>
    <dgm:cxn modelId="{2B45B2A1-5211-4C5B-AA97-C62FBD8EA74C}" type="presParOf" srcId="{FEC7917F-B337-486E-858A-E7ABC0CE3B8A}" destId="{0289D38F-C9ED-43F3-8ECE-DFA4E2E79E7E}" srcOrd="0" destOrd="0" presId="urn:microsoft.com/office/officeart/2008/layout/LinedList"/>
    <dgm:cxn modelId="{63D9FF18-D224-4B0F-BA9C-8F903E92FB13}" type="presParOf" srcId="{FEC7917F-B337-486E-858A-E7ABC0CE3B8A}" destId="{0911CC7E-F36A-4711-853E-BB4E11E6C15E}" srcOrd="1" destOrd="0" presId="urn:microsoft.com/office/officeart/2008/layout/LinedList"/>
    <dgm:cxn modelId="{A11095BF-FF69-4126-A395-C8AC3FCD4EEC}" type="presParOf" srcId="{FEC7917F-B337-486E-858A-E7ABC0CE3B8A}" destId="{151ACAB8-8612-4D25-8F32-0E6F6FD7E02E}" srcOrd="2" destOrd="0" presId="urn:microsoft.com/office/officeart/2008/layout/LinedList"/>
    <dgm:cxn modelId="{C8673528-8EDC-4A68-B1D5-D298BDC48759}" type="presParOf" srcId="{F797183B-F441-4ECE-BABB-571F4D472308}" destId="{C71F446C-75AA-4493-BE2E-E51D74D19DBA}" srcOrd="5" destOrd="0" presId="urn:microsoft.com/office/officeart/2008/layout/LinedList"/>
    <dgm:cxn modelId="{42AEEA2C-EDFD-4D2E-986B-91283D5DD651}" type="presParOf" srcId="{F797183B-F441-4ECE-BABB-571F4D472308}" destId="{509FF92A-917A-4F02-A3E0-3FB27F3921E7}" srcOrd="6" destOrd="0" presId="urn:microsoft.com/office/officeart/2008/layout/LinedList"/>
    <dgm:cxn modelId="{E488770A-021B-4E01-AD43-39CF5768F827}" type="presParOf" srcId="{F797183B-F441-4ECE-BABB-571F4D472308}" destId="{DBAB28E0-C1BD-4261-933A-96114FBE393E}" srcOrd="7" destOrd="0" presId="urn:microsoft.com/office/officeart/2008/layout/LinedList"/>
    <dgm:cxn modelId="{AC20DB93-A105-412F-88CD-39E9EF8A8DF7}" type="presParOf" srcId="{DBAB28E0-C1BD-4261-933A-96114FBE393E}" destId="{8022CC07-5E67-4194-9E25-23C30116647D}" srcOrd="0" destOrd="0" presId="urn:microsoft.com/office/officeart/2008/layout/LinedList"/>
    <dgm:cxn modelId="{9A0DECEF-07EE-445F-912F-182E1D5CB7DF}" type="presParOf" srcId="{DBAB28E0-C1BD-4261-933A-96114FBE393E}" destId="{AAFB6436-71AC-4160-89EA-E65A6C4385BD}" srcOrd="1" destOrd="0" presId="urn:microsoft.com/office/officeart/2008/layout/LinedList"/>
    <dgm:cxn modelId="{2B405678-E1BF-483E-9CB2-8AF385F804A3}" type="presParOf" srcId="{DBAB28E0-C1BD-4261-933A-96114FBE393E}" destId="{77679A89-A8BE-4D20-8D9B-6F3C300C7335}" srcOrd="2" destOrd="0" presId="urn:microsoft.com/office/officeart/2008/layout/LinedList"/>
    <dgm:cxn modelId="{815CFAAF-4519-4A30-BFC5-16D1178FAFC8}" type="presParOf" srcId="{F797183B-F441-4ECE-BABB-571F4D472308}" destId="{7B89A8AF-2B2F-4527-8FF4-335B66C2789C}" srcOrd="8" destOrd="0" presId="urn:microsoft.com/office/officeart/2008/layout/LinedList"/>
    <dgm:cxn modelId="{A1635661-682F-4579-A946-F7E6C4E2E8CC}" type="presParOf" srcId="{F797183B-F441-4ECE-BABB-571F4D472308}" destId="{7A99D397-086C-4273-A2E8-3CA4EBA119A2}" srcOrd="9" destOrd="0" presId="urn:microsoft.com/office/officeart/2008/layout/LinedList"/>
    <dgm:cxn modelId="{0F9A1508-DE87-44AF-9651-DCAF6185053E}" type="presParOf" srcId="{F797183B-F441-4ECE-BABB-571F4D472308}" destId="{4EE3E39F-FAA9-45FE-87D2-20200FC93794}" srcOrd="10" destOrd="0" presId="urn:microsoft.com/office/officeart/2008/layout/LinedList"/>
    <dgm:cxn modelId="{3597E93A-821E-4910-B27B-EEFA36C4C164}" type="presParOf" srcId="{4EE3E39F-FAA9-45FE-87D2-20200FC93794}" destId="{7763570B-3701-4B81-A50F-AEBE1EEFB0DE}" srcOrd="0" destOrd="0" presId="urn:microsoft.com/office/officeart/2008/layout/LinedList"/>
    <dgm:cxn modelId="{1B73D671-BE19-4E71-99D7-17AABB5D0C48}" type="presParOf" srcId="{4EE3E39F-FAA9-45FE-87D2-20200FC93794}" destId="{9935CDC1-5B95-4A84-AA64-76259261AC2B}" srcOrd="1" destOrd="0" presId="urn:microsoft.com/office/officeart/2008/layout/LinedList"/>
    <dgm:cxn modelId="{07F892F6-7312-487C-89C4-855A5C177194}" type="presParOf" srcId="{4EE3E39F-FAA9-45FE-87D2-20200FC93794}" destId="{4D46CB09-E901-48A2-BECB-3765662B352D}" srcOrd="2" destOrd="0" presId="urn:microsoft.com/office/officeart/2008/layout/LinedList"/>
    <dgm:cxn modelId="{62B2094C-0623-4C98-A58A-6D8F8ABC26A0}" type="presParOf" srcId="{F797183B-F441-4ECE-BABB-571F4D472308}" destId="{DE451DE3-E1BA-49FC-9D54-07856E5945D2}" srcOrd="11" destOrd="0" presId="urn:microsoft.com/office/officeart/2008/layout/LinedList"/>
    <dgm:cxn modelId="{320FD04A-816C-4D9E-B8CA-E9C6D77D7FB6}" type="presParOf" srcId="{F797183B-F441-4ECE-BABB-571F4D472308}" destId="{DB9176BB-5D98-4EF6-8D52-7DF4702D0FC2}" srcOrd="12" destOrd="0" presId="urn:microsoft.com/office/officeart/2008/layout/LinedList"/>
    <dgm:cxn modelId="{925C62A5-E055-48E6-A980-4E398F6CB2B6}" type="presParOf" srcId="{F797183B-F441-4ECE-BABB-571F4D472308}" destId="{C7D3FBD3-4F6D-4789-A6E5-0F9AAAA57CD3}" srcOrd="13" destOrd="0" presId="urn:microsoft.com/office/officeart/2008/layout/LinedList"/>
    <dgm:cxn modelId="{9BED3E14-FAF2-4B61-846E-BF5AC242021B}" type="presParOf" srcId="{C7D3FBD3-4F6D-4789-A6E5-0F9AAAA57CD3}" destId="{8B5B0759-DA87-4891-AFD7-8E39A3C05DC3}" srcOrd="0" destOrd="0" presId="urn:microsoft.com/office/officeart/2008/layout/LinedList"/>
    <dgm:cxn modelId="{3EF8204E-1197-472D-8105-AF64C2BF394B}" type="presParOf" srcId="{C7D3FBD3-4F6D-4789-A6E5-0F9AAAA57CD3}" destId="{71228AE2-3D83-485B-B7E6-B949F61EFDD3}" srcOrd="1" destOrd="0" presId="urn:microsoft.com/office/officeart/2008/layout/LinedList"/>
    <dgm:cxn modelId="{6110ED08-C1DA-45A2-A8EC-559000E51B02}" type="presParOf" srcId="{C7D3FBD3-4F6D-4789-A6E5-0F9AAAA57CD3}" destId="{F10B8602-33D5-4455-82B6-2E44CEB58D98}" srcOrd="2" destOrd="0" presId="urn:microsoft.com/office/officeart/2008/layout/LinedList"/>
    <dgm:cxn modelId="{EFFE7212-E7B3-4ED4-80A4-DDBC0B692C59}" type="presParOf" srcId="{F797183B-F441-4ECE-BABB-571F4D472308}" destId="{1CD50F96-EC0E-4E6B-9FB1-C6C26078DBB5}" srcOrd="14" destOrd="0" presId="urn:microsoft.com/office/officeart/2008/layout/LinedList"/>
    <dgm:cxn modelId="{EDEF779B-93D9-4CE9-91C6-9B72F02B433B}" type="presParOf" srcId="{F797183B-F441-4ECE-BABB-571F4D472308}" destId="{C6C49872-0F97-43F7-AAB4-996AC43BFA5B}" srcOrd="15" destOrd="0" presId="urn:microsoft.com/office/officeart/2008/layout/LinedList"/>
    <dgm:cxn modelId="{A5C19074-DAE9-466C-A2C1-DC6991B7A552}" type="presParOf" srcId="{F797183B-F441-4ECE-BABB-571F4D472308}" destId="{49895D84-6413-4BFD-ACEA-DDEDE7977AA8}" srcOrd="16" destOrd="0" presId="urn:microsoft.com/office/officeart/2008/layout/LinedList"/>
    <dgm:cxn modelId="{CD855FF1-8D64-49A2-B6F6-0388048B24FD}" type="presParOf" srcId="{49895D84-6413-4BFD-ACEA-DDEDE7977AA8}" destId="{E3F0377D-3C2C-4EF9-91A3-4D917C25C5A7}" srcOrd="0" destOrd="0" presId="urn:microsoft.com/office/officeart/2008/layout/LinedList"/>
    <dgm:cxn modelId="{E360FFEE-9214-48CF-8FB0-626DA6B8C552}" type="presParOf" srcId="{49895D84-6413-4BFD-ACEA-DDEDE7977AA8}" destId="{07640EDA-530D-436F-82FA-C889851058DB}" srcOrd="1" destOrd="0" presId="urn:microsoft.com/office/officeart/2008/layout/LinedList"/>
    <dgm:cxn modelId="{C41042EE-B9F6-4AAB-B289-1D4BADB0634A}" type="presParOf" srcId="{49895D84-6413-4BFD-ACEA-DDEDE7977AA8}" destId="{01EDF88B-3353-4E33-BFE4-9A913158EB9E}" srcOrd="2" destOrd="0" presId="urn:microsoft.com/office/officeart/2008/layout/LinedList"/>
    <dgm:cxn modelId="{69DE364C-0991-4974-9327-CF254DFCF870}" type="presParOf" srcId="{F797183B-F441-4ECE-BABB-571F4D472308}" destId="{2E57D2A8-9261-41CC-8E7D-2759E5D4274F}" srcOrd="17" destOrd="0" presId="urn:microsoft.com/office/officeart/2008/layout/LinedList"/>
    <dgm:cxn modelId="{82DBEBC9-111B-4328-970E-B1D62FB54C4C}" type="presParOf" srcId="{F797183B-F441-4ECE-BABB-571F4D472308}" destId="{A3D87D22-FBB8-49A2-9CA3-6D880DFC75FE}" srcOrd="18" destOrd="0" presId="urn:microsoft.com/office/officeart/2008/layout/LinedList"/>
    <dgm:cxn modelId="{99FDD072-3808-43CA-BC1A-1248B2A03B59}" type="presParOf" srcId="{F797183B-F441-4ECE-BABB-571F4D472308}" destId="{8D3FA219-FA96-4155-9323-2D3DBD524793}" srcOrd="19" destOrd="0" presId="urn:microsoft.com/office/officeart/2008/layout/LinedList"/>
    <dgm:cxn modelId="{1E85C19C-00BE-4E79-B2B6-9865161B3EE5}" type="presParOf" srcId="{8D3FA219-FA96-4155-9323-2D3DBD524793}" destId="{B20E9327-F91A-4BBE-B3F9-1D1B686A6625}" srcOrd="0" destOrd="0" presId="urn:microsoft.com/office/officeart/2008/layout/LinedList"/>
    <dgm:cxn modelId="{ABE2C66E-7422-437F-93BE-0F2AEAA8F2A7}" type="presParOf" srcId="{8D3FA219-FA96-4155-9323-2D3DBD524793}" destId="{258489E6-0133-4F83-B212-D011BA891AAA}" srcOrd="1" destOrd="0" presId="urn:microsoft.com/office/officeart/2008/layout/LinedList"/>
    <dgm:cxn modelId="{1612B746-A288-4F1E-B033-0FA2F17F02ED}" type="presParOf" srcId="{8D3FA219-FA96-4155-9323-2D3DBD524793}" destId="{6A900D79-1449-4CE5-A127-FCA446B8303E}" srcOrd="2" destOrd="0" presId="urn:microsoft.com/office/officeart/2008/layout/LinedList"/>
    <dgm:cxn modelId="{AA1C729D-6992-46F6-B59E-EB8D8D6ABBDE}" type="presParOf" srcId="{F797183B-F441-4ECE-BABB-571F4D472308}" destId="{94FFF88C-9E41-4BBC-892C-0D921C6371B1}" srcOrd="20" destOrd="0" presId="urn:microsoft.com/office/officeart/2008/layout/LinedList"/>
    <dgm:cxn modelId="{83811273-7996-4325-8849-DD5A4E35EF65}" type="presParOf" srcId="{F797183B-F441-4ECE-BABB-571F4D472308}" destId="{DBA4EA85-56AF-497C-A032-79510DAAD3A2}" srcOrd="2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95F712-BEB9-4868-B1D1-6911C305B2C0}" type="doc">
      <dgm:prSet loTypeId="urn:microsoft.com/office/officeart/2008/layout/LinedList" loCatId="list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uk-UA"/>
        </a:p>
      </dgm:t>
    </dgm:pt>
    <dgm:pt modelId="{E5979A27-EDC0-4803-B77C-D9CDDE562FDD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Акселерация</a:t>
          </a:r>
          <a:endParaRPr lang="uk-UA" dirty="0">
            <a:latin typeface="Times New Roman" pitchFamily="18" charset="0"/>
            <a:cs typeface="Times New Roman" pitchFamily="18" charset="0"/>
          </a:endParaRPr>
        </a:p>
      </dgm:t>
    </dgm:pt>
    <dgm:pt modelId="{DFD2DBCE-D19C-4CB6-9807-595AA5AF3205}" type="parTrans" cxnId="{15C8F373-0624-4E59-BFBD-54969E899C84}">
      <dgm:prSet/>
      <dgm:spPr/>
      <dgm:t>
        <a:bodyPr/>
        <a:lstStyle/>
        <a:p>
          <a:endParaRPr lang="uk-UA">
            <a:latin typeface="Times New Roman" pitchFamily="18" charset="0"/>
            <a:cs typeface="Times New Roman" pitchFamily="18" charset="0"/>
          </a:endParaRPr>
        </a:p>
      </dgm:t>
    </dgm:pt>
    <dgm:pt modelId="{2B616B6B-CB51-4B6D-99FC-DE9FE6689135}" type="sibTrans" cxnId="{15C8F373-0624-4E59-BFBD-54969E899C84}">
      <dgm:prSet/>
      <dgm:spPr/>
      <dgm:t>
        <a:bodyPr/>
        <a:lstStyle/>
        <a:p>
          <a:endParaRPr lang="uk-UA">
            <a:latin typeface="Times New Roman" pitchFamily="18" charset="0"/>
            <a:cs typeface="Times New Roman" pitchFamily="18" charset="0"/>
          </a:endParaRPr>
        </a:p>
      </dgm:t>
    </dgm:pt>
    <dgm:pt modelId="{DB545EDE-640D-425E-B8EB-937712C6D084}">
      <dgm:prSet phldrT="[Текст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Ускорение 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физического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развития детей, включающее различные анатомические и физиологические проявления</a:t>
          </a:r>
        </a:p>
      </dgm:t>
    </dgm:pt>
    <dgm:pt modelId="{1FCE8345-B28B-484B-82D4-4F0A0805D672}" type="parTrans" cxnId="{5798B935-8A00-4446-B1EA-363D7EB80EF8}">
      <dgm:prSet/>
      <dgm:spPr/>
      <dgm:t>
        <a:bodyPr/>
        <a:lstStyle/>
        <a:p>
          <a:endParaRPr lang="uk-UA">
            <a:latin typeface="Times New Roman" pitchFamily="18" charset="0"/>
            <a:cs typeface="Times New Roman" pitchFamily="18" charset="0"/>
          </a:endParaRPr>
        </a:p>
      </dgm:t>
    </dgm:pt>
    <dgm:pt modelId="{B5C2F14F-05C0-4049-9017-97A66574F214}" type="sibTrans" cxnId="{5798B935-8A00-4446-B1EA-363D7EB80EF8}">
      <dgm:prSet/>
      <dgm:spPr/>
      <dgm:t>
        <a:bodyPr/>
        <a:lstStyle/>
        <a:p>
          <a:endParaRPr lang="uk-UA">
            <a:latin typeface="Times New Roman" pitchFamily="18" charset="0"/>
            <a:cs typeface="Times New Roman" pitchFamily="18" charset="0"/>
          </a:endParaRPr>
        </a:p>
      </dgm:t>
    </dgm:pt>
    <dgm:pt modelId="{BFD1B675-5594-4AD3-BD82-C0BCE0E7371B}">
      <dgm:prSet phldrT="[Текст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Инфантилизм</a:t>
          </a:r>
        </a:p>
      </dgm:t>
    </dgm:pt>
    <dgm:pt modelId="{AEE558B3-1726-40DE-BC14-4FD26D0206D6}" type="parTrans" cxnId="{52356832-4E05-49BE-A646-B0CECF43DB02}">
      <dgm:prSet/>
      <dgm:spPr/>
      <dgm:t>
        <a:bodyPr/>
        <a:lstStyle/>
        <a:p>
          <a:endParaRPr lang="uk-UA">
            <a:latin typeface="Times New Roman" pitchFamily="18" charset="0"/>
            <a:cs typeface="Times New Roman" pitchFamily="18" charset="0"/>
          </a:endParaRPr>
        </a:p>
      </dgm:t>
    </dgm:pt>
    <dgm:pt modelId="{3226265F-D296-4DF9-9B45-09C5D3E2A825}" type="sibTrans" cxnId="{52356832-4E05-49BE-A646-B0CECF43DB02}">
      <dgm:prSet/>
      <dgm:spPr/>
      <dgm:t>
        <a:bodyPr/>
        <a:lstStyle/>
        <a:p>
          <a:endParaRPr lang="uk-UA">
            <a:latin typeface="Times New Roman" pitchFamily="18" charset="0"/>
            <a:cs typeface="Times New Roman" pitchFamily="18" charset="0"/>
          </a:endParaRPr>
        </a:p>
      </dgm:t>
    </dgm:pt>
    <dgm:pt modelId="{4F807F6B-34FD-4A21-A005-9BCDBD4AF317}">
      <dgm:prSet phldrT="[Текст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Отставание в развитии, сохранение во внешнем виде или поведении черт, присущих предыдущим возрастным этапам </a:t>
          </a:r>
        </a:p>
      </dgm:t>
    </dgm:pt>
    <dgm:pt modelId="{DD6A03AE-A74A-4F49-8C91-6065D6BADD51}" type="parTrans" cxnId="{529B8F9E-2A38-4775-A1D2-386D3DF66CD9}">
      <dgm:prSet/>
      <dgm:spPr/>
      <dgm:t>
        <a:bodyPr/>
        <a:lstStyle/>
        <a:p>
          <a:endParaRPr lang="uk-UA">
            <a:latin typeface="Times New Roman" pitchFamily="18" charset="0"/>
            <a:cs typeface="Times New Roman" pitchFamily="18" charset="0"/>
          </a:endParaRPr>
        </a:p>
      </dgm:t>
    </dgm:pt>
    <dgm:pt modelId="{0C24225E-5E28-482A-ACC5-1804D04B8088}" type="sibTrans" cxnId="{529B8F9E-2A38-4775-A1D2-386D3DF66CD9}">
      <dgm:prSet/>
      <dgm:spPr/>
      <dgm:t>
        <a:bodyPr/>
        <a:lstStyle/>
        <a:p>
          <a:endParaRPr lang="uk-UA">
            <a:latin typeface="Times New Roman" pitchFamily="18" charset="0"/>
            <a:cs typeface="Times New Roman" pitchFamily="18" charset="0"/>
          </a:endParaRPr>
        </a:p>
      </dgm:t>
    </dgm:pt>
    <dgm:pt modelId="{B02915AE-6D95-4BE4-A01A-EC86D39DA6FB}" type="pres">
      <dgm:prSet presAssocID="{D995F712-BEB9-4868-B1D1-6911C305B2C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uk-UA"/>
        </a:p>
      </dgm:t>
    </dgm:pt>
    <dgm:pt modelId="{F52679B1-EC02-42B7-925F-2AC55E1D8532}" type="pres">
      <dgm:prSet presAssocID="{E5979A27-EDC0-4803-B77C-D9CDDE562FDD}" presName="thickLine" presStyleLbl="alignNode1" presStyleIdx="0" presStyleCnt="2"/>
      <dgm:spPr/>
    </dgm:pt>
    <dgm:pt modelId="{479664D5-966E-447C-B535-729B66194F2E}" type="pres">
      <dgm:prSet presAssocID="{E5979A27-EDC0-4803-B77C-D9CDDE562FDD}" presName="horz1" presStyleCnt="0"/>
      <dgm:spPr/>
    </dgm:pt>
    <dgm:pt modelId="{3C4D8242-2FB9-4E6F-9F44-D229B9791CF0}" type="pres">
      <dgm:prSet presAssocID="{E5979A27-EDC0-4803-B77C-D9CDDE562FDD}" presName="tx1" presStyleLbl="revTx" presStyleIdx="0" presStyleCnt="4" custScaleX="181253"/>
      <dgm:spPr/>
      <dgm:t>
        <a:bodyPr/>
        <a:lstStyle/>
        <a:p>
          <a:endParaRPr lang="uk-UA"/>
        </a:p>
      </dgm:t>
    </dgm:pt>
    <dgm:pt modelId="{025B57BD-2E5C-468F-B68B-5E16A3EDE655}" type="pres">
      <dgm:prSet presAssocID="{E5979A27-EDC0-4803-B77C-D9CDDE562FDD}" presName="vert1" presStyleCnt="0"/>
      <dgm:spPr/>
    </dgm:pt>
    <dgm:pt modelId="{8E39127B-5E2F-43AB-9505-82B7FAEB12DD}" type="pres">
      <dgm:prSet presAssocID="{DB545EDE-640D-425E-B8EB-937712C6D084}" presName="vertSpace2a" presStyleCnt="0"/>
      <dgm:spPr/>
    </dgm:pt>
    <dgm:pt modelId="{CBD879D9-DA1A-4CED-B399-290F772626B0}" type="pres">
      <dgm:prSet presAssocID="{DB545EDE-640D-425E-B8EB-937712C6D084}" presName="horz2" presStyleCnt="0"/>
      <dgm:spPr/>
    </dgm:pt>
    <dgm:pt modelId="{F1063E74-FB7F-40D8-9FB1-BF151E1734B0}" type="pres">
      <dgm:prSet presAssocID="{DB545EDE-640D-425E-B8EB-937712C6D084}" presName="horzSpace2" presStyleCnt="0"/>
      <dgm:spPr/>
    </dgm:pt>
    <dgm:pt modelId="{20E3B6AA-3965-45C3-9F3D-DC2C03D591F6}" type="pres">
      <dgm:prSet presAssocID="{DB545EDE-640D-425E-B8EB-937712C6D084}" presName="tx2" presStyleLbl="revTx" presStyleIdx="1" presStyleCnt="4"/>
      <dgm:spPr/>
      <dgm:t>
        <a:bodyPr/>
        <a:lstStyle/>
        <a:p>
          <a:endParaRPr lang="uk-UA"/>
        </a:p>
      </dgm:t>
    </dgm:pt>
    <dgm:pt modelId="{7D8486DA-C9D2-4552-941D-6C248653D44C}" type="pres">
      <dgm:prSet presAssocID="{DB545EDE-640D-425E-B8EB-937712C6D084}" presName="vert2" presStyleCnt="0"/>
      <dgm:spPr/>
    </dgm:pt>
    <dgm:pt modelId="{D08BEFE7-31D8-4691-905C-B8824C055E1A}" type="pres">
      <dgm:prSet presAssocID="{DB545EDE-640D-425E-B8EB-937712C6D084}" presName="thinLine2b" presStyleLbl="callout" presStyleIdx="0" presStyleCnt="2" custLinFactNeighborX="504" custLinFactNeighborY="12879"/>
      <dgm:spPr/>
    </dgm:pt>
    <dgm:pt modelId="{A835AA34-2B4C-46E0-AC88-5742DD339200}" type="pres">
      <dgm:prSet presAssocID="{DB545EDE-640D-425E-B8EB-937712C6D084}" presName="vertSpace2b" presStyleCnt="0"/>
      <dgm:spPr/>
    </dgm:pt>
    <dgm:pt modelId="{6A1925D0-D298-4FEE-AD81-78DA96A9A7D6}" type="pres">
      <dgm:prSet presAssocID="{BFD1B675-5594-4AD3-BD82-C0BCE0E7371B}" presName="thickLine" presStyleLbl="alignNode1" presStyleIdx="1" presStyleCnt="2"/>
      <dgm:spPr/>
    </dgm:pt>
    <dgm:pt modelId="{84EEDEF6-372B-4C6C-8754-472F32886309}" type="pres">
      <dgm:prSet presAssocID="{BFD1B675-5594-4AD3-BD82-C0BCE0E7371B}" presName="horz1" presStyleCnt="0"/>
      <dgm:spPr/>
    </dgm:pt>
    <dgm:pt modelId="{C6557A58-6B61-413B-9F0C-A1C2035D0EE5}" type="pres">
      <dgm:prSet presAssocID="{BFD1B675-5594-4AD3-BD82-C0BCE0E7371B}" presName="tx1" presStyleLbl="revTx" presStyleIdx="2" presStyleCnt="4" custScaleX="192290"/>
      <dgm:spPr/>
      <dgm:t>
        <a:bodyPr/>
        <a:lstStyle/>
        <a:p>
          <a:endParaRPr lang="uk-UA"/>
        </a:p>
      </dgm:t>
    </dgm:pt>
    <dgm:pt modelId="{7D9B0602-8318-45E6-81D3-8BE1712A0DEF}" type="pres">
      <dgm:prSet presAssocID="{BFD1B675-5594-4AD3-BD82-C0BCE0E7371B}" presName="vert1" presStyleCnt="0"/>
      <dgm:spPr/>
    </dgm:pt>
    <dgm:pt modelId="{03DB328B-9060-4896-BE89-7390A9C24731}" type="pres">
      <dgm:prSet presAssocID="{4F807F6B-34FD-4A21-A005-9BCDBD4AF317}" presName="vertSpace2a" presStyleCnt="0"/>
      <dgm:spPr/>
    </dgm:pt>
    <dgm:pt modelId="{4B0CCA92-8183-4E04-9C47-00AE4B272152}" type="pres">
      <dgm:prSet presAssocID="{4F807F6B-34FD-4A21-A005-9BCDBD4AF317}" presName="horz2" presStyleCnt="0"/>
      <dgm:spPr/>
    </dgm:pt>
    <dgm:pt modelId="{D4949D6C-13AC-46C6-9ACC-61D06B5E99E4}" type="pres">
      <dgm:prSet presAssocID="{4F807F6B-34FD-4A21-A005-9BCDBD4AF317}" presName="horzSpace2" presStyleCnt="0"/>
      <dgm:spPr/>
    </dgm:pt>
    <dgm:pt modelId="{EA7853F4-7ABE-45DB-9023-5B3BADD72AB7}" type="pres">
      <dgm:prSet presAssocID="{4F807F6B-34FD-4A21-A005-9BCDBD4AF317}" presName="tx2" presStyleLbl="revTx" presStyleIdx="3" presStyleCnt="4" custScaleX="107052" custLinFactNeighborX="26274" custLinFactNeighborY="1444"/>
      <dgm:spPr/>
      <dgm:t>
        <a:bodyPr/>
        <a:lstStyle/>
        <a:p>
          <a:endParaRPr lang="uk-UA"/>
        </a:p>
      </dgm:t>
    </dgm:pt>
    <dgm:pt modelId="{91A38E4E-94BD-434A-A38F-90D50D558607}" type="pres">
      <dgm:prSet presAssocID="{4F807F6B-34FD-4A21-A005-9BCDBD4AF317}" presName="vert2" presStyleCnt="0"/>
      <dgm:spPr/>
    </dgm:pt>
    <dgm:pt modelId="{C6A46CEB-2066-45B8-975E-591FC4024E01}" type="pres">
      <dgm:prSet presAssocID="{4F807F6B-34FD-4A21-A005-9BCDBD4AF317}" presName="thinLine2b" presStyleLbl="callout" presStyleIdx="1" presStyleCnt="2" custLinFactNeighborX="-363" custLinFactNeighborY="68896"/>
      <dgm:spPr/>
    </dgm:pt>
    <dgm:pt modelId="{CF46C6DB-91FB-4503-B91B-E2574148776E}" type="pres">
      <dgm:prSet presAssocID="{4F807F6B-34FD-4A21-A005-9BCDBD4AF317}" presName="vertSpace2b" presStyleCnt="0"/>
      <dgm:spPr/>
    </dgm:pt>
  </dgm:ptLst>
  <dgm:cxnLst>
    <dgm:cxn modelId="{15C8F373-0624-4E59-BFBD-54969E899C84}" srcId="{D995F712-BEB9-4868-B1D1-6911C305B2C0}" destId="{E5979A27-EDC0-4803-B77C-D9CDDE562FDD}" srcOrd="0" destOrd="0" parTransId="{DFD2DBCE-D19C-4CB6-9807-595AA5AF3205}" sibTransId="{2B616B6B-CB51-4B6D-99FC-DE9FE6689135}"/>
    <dgm:cxn modelId="{5798B935-8A00-4446-B1EA-363D7EB80EF8}" srcId="{E5979A27-EDC0-4803-B77C-D9CDDE562FDD}" destId="{DB545EDE-640D-425E-B8EB-937712C6D084}" srcOrd="0" destOrd="0" parTransId="{1FCE8345-B28B-484B-82D4-4F0A0805D672}" sibTransId="{B5C2F14F-05C0-4049-9017-97A66574F214}"/>
    <dgm:cxn modelId="{083A9F78-23BD-4770-A7A5-C6FE1B2D9F66}" type="presOf" srcId="{BFD1B675-5594-4AD3-BD82-C0BCE0E7371B}" destId="{C6557A58-6B61-413B-9F0C-A1C2035D0EE5}" srcOrd="0" destOrd="0" presId="urn:microsoft.com/office/officeart/2008/layout/LinedList"/>
    <dgm:cxn modelId="{C6A05108-83B9-430C-9F2F-ADC7E16D7EEC}" type="presOf" srcId="{D995F712-BEB9-4868-B1D1-6911C305B2C0}" destId="{B02915AE-6D95-4BE4-A01A-EC86D39DA6FB}" srcOrd="0" destOrd="0" presId="urn:microsoft.com/office/officeart/2008/layout/LinedList"/>
    <dgm:cxn modelId="{D5C038BB-ED96-449D-88F9-FB26FBD98C34}" type="presOf" srcId="{4F807F6B-34FD-4A21-A005-9BCDBD4AF317}" destId="{EA7853F4-7ABE-45DB-9023-5B3BADD72AB7}" srcOrd="0" destOrd="0" presId="urn:microsoft.com/office/officeart/2008/layout/LinedList"/>
    <dgm:cxn modelId="{529B8F9E-2A38-4775-A1D2-386D3DF66CD9}" srcId="{BFD1B675-5594-4AD3-BD82-C0BCE0E7371B}" destId="{4F807F6B-34FD-4A21-A005-9BCDBD4AF317}" srcOrd="0" destOrd="0" parTransId="{DD6A03AE-A74A-4F49-8C91-6065D6BADD51}" sibTransId="{0C24225E-5E28-482A-ACC5-1804D04B8088}"/>
    <dgm:cxn modelId="{9C7C0AF8-672B-47EF-8BD7-563D372D9C7F}" type="presOf" srcId="{E5979A27-EDC0-4803-B77C-D9CDDE562FDD}" destId="{3C4D8242-2FB9-4E6F-9F44-D229B9791CF0}" srcOrd="0" destOrd="0" presId="urn:microsoft.com/office/officeart/2008/layout/LinedList"/>
    <dgm:cxn modelId="{52356832-4E05-49BE-A646-B0CECF43DB02}" srcId="{D995F712-BEB9-4868-B1D1-6911C305B2C0}" destId="{BFD1B675-5594-4AD3-BD82-C0BCE0E7371B}" srcOrd="1" destOrd="0" parTransId="{AEE558B3-1726-40DE-BC14-4FD26D0206D6}" sibTransId="{3226265F-D296-4DF9-9B45-09C5D3E2A825}"/>
    <dgm:cxn modelId="{92FD6CB8-2AFD-46C8-9132-A432B7436E93}" type="presOf" srcId="{DB545EDE-640D-425E-B8EB-937712C6D084}" destId="{20E3B6AA-3965-45C3-9F3D-DC2C03D591F6}" srcOrd="0" destOrd="0" presId="urn:microsoft.com/office/officeart/2008/layout/LinedList"/>
    <dgm:cxn modelId="{43D56569-B01B-4DB6-8FB4-CB5F3A48CBD1}" type="presParOf" srcId="{B02915AE-6D95-4BE4-A01A-EC86D39DA6FB}" destId="{F52679B1-EC02-42B7-925F-2AC55E1D8532}" srcOrd="0" destOrd="0" presId="urn:microsoft.com/office/officeart/2008/layout/LinedList"/>
    <dgm:cxn modelId="{16D4226B-F081-4B20-BE72-8CFE5B736460}" type="presParOf" srcId="{B02915AE-6D95-4BE4-A01A-EC86D39DA6FB}" destId="{479664D5-966E-447C-B535-729B66194F2E}" srcOrd="1" destOrd="0" presId="urn:microsoft.com/office/officeart/2008/layout/LinedList"/>
    <dgm:cxn modelId="{44D855B1-8D40-4511-AC79-5517A2221BD2}" type="presParOf" srcId="{479664D5-966E-447C-B535-729B66194F2E}" destId="{3C4D8242-2FB9-4E6F-9F44-D229B9791CF0}" srcOrd="0" destOrd="0" presId="urn:microsoft.com/office/officeart/2008/layout/LinedList"/>
    <dgm:cxn modelId="{B3EE1A6A-F872-4C30-B5FD-E62230C9ABDA}" type="presParOf" srcId="{479664D5-966E-447C-B535-729B66194F2E}" destId="{025B57BD-2E5C-468F-B68B-5E16A3EDE655}" srcOrd="1" destOrd="0" presId="urn:microsoft.com/office/officeart/2008/layout/LinedList"/>
    <dgm:cxn modelId="{9A0FD2E6-3264-4D9C-AF8F-F594196DC2ED}" type="presParOf" srcId="{025B57BD-2E5C-468F-B68B-5E16A3EDE655}" destId="{8E39127B-5E2F-43AB-9505-82B7FAEB12DD}" srcOrd="0" destOrd="0" presId="urn:microsoft.com/office/officeart/2008/layout/LinedList"/>
    <dgm:cxn modelId="{E924A6AE-417C-4C09-9671-05172CDB107C}" type="presParOf" srcId="{025B57BD-2E5C-468F-B68B-5E16A3EDE655}" destId="{CBD879D9-DA1A-4CED-B399-290F772626B0}" srcOrd="1" destOrd="0" presId="urn:microsoft.com/office/officeart/2008/layout/LinedList"/>
    <dgm:cxn modelId="{77AC98FD-66B9-4695-83CD-865FC249D72C}" type="presParOf" srcId="{CBD879D9-DA1A-4CED-B399-290F772626B0}" destId="{F1063E74-FB7F-40D8-9FB1-BF151E1734B0}" srcOrd="0" destOrd="0" presId="urn:microsoft.com/office/officeart/2008/layout/LinedList"/>
    <dgm:cxn modelId="{4AC470CA-6300-4A87-9B3B-EFB404EE76DA}" type="presParOf" srcId="{CBD879D9-DA1A-4CED-B399-290F772626B0}" destId="{20E3B6AA-3965-45C3-9F3D-DC2C03D591F6}" srcOrd="1" destOrd="0" presId="urn:microsoft.com/office/officeart/2008/layout/LinedList"/>
    <dgm:cxn modelId="{467F6374-BB8A-4D3E-A459-32A5041805B8}" type="presParOf" srcId="{CBD879D9-DA1A-4CED-B399-290F772626B0}" destId="{7D8486DA-C9D2-4552-941D-6C248653D44C}" srcOrd="2" destOrd="0" presId="urn:microsoft.com/office/officeart/2008/layout/LinedList"/>
    <dgm:cxn modelId="{E22ECC98-CDA4-4DCD-9CD6-EB428093B4F7}" type="presParOf" srcId="{025B57BD-2E5C-468F-B68B-5E16A3EDE655}" destId="{D08BEFE7-31D8-4691-905C-B8824C055E1A}" srcOrd="2" destOrd="0" presId="urn:microsoft.com/office/officeart/2008/layout/LinedList"/>
    <dgm:cxn modelId="{072A11CE-50B6-4AEA-9D9C-0E4EBF2112B8}" type="presParOf" srcId="{025B57BD-2E5C-468F-B68B-5E16A3EDE655}" destId="{A835AA34-2B4C-46E0-AC88-5742DD339200}" srcOrd="3" destOrd="0" presId="urn:microsoft.com/office/officeart/2008/layout/LinedList"/>
    <dgm:cxn modelId="{5D90137A-711C-4FDB-9783-0F560027AE2F}" type="presParOf" srcId="{B02915AE-6D95-4BE4-A01A-EC86D39DA6FB}" destId="{6A1925D0-D298-4FEE-AD81-78DA96A9A7D6}" srcOrd="2" destOrd="0" presId="urn:microsoft.com/office/officeart/2008/layout/LinedList"/>
    <dgm:cxn modelId="{C898BA5A-C94C-494D-BDEF-C08922ABACE0}" type="presParOf" srcId="{B02915AE-6D95-4BE4-A01A-EC86D39DA6FB}" destId="{84EEDEF6-372B-4C6C-8754-472F32886309}" srcOrd="3" destOrd="0" presId="urn:microsoft.com/office/officeart/2008/layout/LinedList"/>
    <dgm:cxn modelId="{95E93BB7-5BEF-4A82-ABC6-80F7F5B47511}" type="presParOf" srcId="{84EEDEF6-372B-4C6C-8754-472F32886309}" destId="{C6557A58-6B61-413B-9F0C-A1C2035D0EE5}" srcOrd="0" destOrd="0" presId="urn:microsoft.com/office/officeart/2008/layout/LinedList"/>
    <dgm:cxn modelId="{D60B7D9A-38F5-4396-8D55-FA025E6A7809}" type="presParOf" srcId="{84EEDEF6-372B-4C6C-8754-472F32886309}" destId="{7D9B0602-8318-45E6-81D3-8BE1712A0DEF}" srcOrd="1" destOrd="0" presId="urn:microsoft.com/office/officeart/2008/layout/LinedList"/>
    <dgm:cxn modelId="{A726E9E7-0923-474D-A2EC-30686BFDBB6D}" type="presParOf" srcId="{7D9B0602-8318-45E6-81D3-8BE1712A0DEF}" destId="{03DB328B-9060-4896-BE89-7390A9C24731}" srcOrd="0" destOrd="0" presId="urn:microsoft.com/office/officeart/2008/layout/LinedList"/>
    <dgm:cxn modelId="{B76DAC05-A5F3-46DD-8386-586360DEFB2D}" type="presParOf" srcId="{7D9B0602-8318-45E6-81D3-8BE1712A0DEF}" destId="{4B0CCA92-8183-4E04-9C47-00AE4B272152}" srcOrd="1" destOrd="0" presId="urn:microsoft.com/office/officeart/2008/layout/LinedList"/>
    <dgm:cxn modelId="{0BA535A3-11E6-477F-B12F-6AA6359E7B68}" type="presParOf" srcId="{4B0CCA92-8183-4E04-9C47-00AE4B272152}" destId="{D4949D6C-13AC-46C6-9ACC-61D06B5E99E4}" srcOrd="0" destOrd="0" presId="urn:microsoft.com/office/officeart/2008/layout/LinedList"/>
    <dgm:cxn modelId="{99417448-1C60-47F6-95D8-DDA87621C489}" type="presParOf" srcId="{4B0CCA92-8183-4E04-9C47-00AE4B272152}" destId="{EA7853F4-7ABE-45DB-9023-5B3BADD72AB7}" srcOrd="1" destOrd="0" presId="urn:microsoft.com/office/officeart/2008/layout/LinedList"/>
    <dgm:cxn modelId="{DE38380C-E7F4-459D-842F-1CDA1E600494}" type="presParOf" srcId="{4B0CCA92-8183-4E04-9C47-00AE4B272152}" destId="{91A38E4E-94BD-434A-A38F-90D50D558607}" srcOrd="2" destOrd="0" presId="urn:microsoft.com/office/officeart/2008/layout/LinedList"/>
    <dgm:cxn modelId="{9C0E69BD-1EE6-456E-98EA-0085C2EB09C0}" type="presParOf" srcId="{7D9B0602-8318-45E6-81D3-8BE1712A0DEF}" destId="{C6A46CEB-2066-45B8-975E-591FC4024E01}" srcOrd="2" destOrd="0" presId="urn:microsoft.com/office/officeart/2008/layout/LinedList"/>
    <dgm:cxn modelId="{F37B4E0F-5861-4CCB-B5F2-18460E339043}" type="presParOf" srcId="{7D9B0602-8318-45E6-81D3-8BE1712A0DEF}" destId="{CF46C6DB-91FB-4503-B91B-E2574148776E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4BFD5-6F1C-4F29-BC8A-79CB43B22C55}" type="datetimeFigureOut">
              <a:rPr lang="ru-RU"/>
              <a:pPr>
                <a:defRPr/>
              </a:pPr>
              <a:t>08.03.2017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A99E0-11D9-453A-8022-6B55CD744E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3D336-ABCB-4131-A1D3-9EE719DBBB28}" type="datetimeFigureOut">
              <a:rPr lang="ru-RU"/>
              <a:pPr>
                <a:defRPr/>
              </a:pPr>
              <a:t>08.03.2017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8105C-DFEC-4515-B602-564CB9DC8D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28E07-5B26-40FE-9D1D-52658B37A424}" type="datetimeFigureOut">
              <a:rPr lang="ru-RU"/>
              <a:pPr>
                <a:defRPr/>
              </a:pPr>
              <a:t>08.03.2017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E5337-C234-48B4-B597-4FFBFCF342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F367C-CF41-4D0A-B97D-8795B8B28E1C}" type="datetimeFigureOut">
              <a:rPr lang="ru-RU"/>
              <a:pPr>
                <a:defRPr/>
              </a:pPr>
              <a:t>08.03.2017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52218-AC40-49A1-A9FA-27E6236156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5C7D2-CA42-474F-A86B-F367A3204AA3}" type="datetimeFigureOut">
              <a:rPr lang="ru-RU"/>
              <a:pPr>
                <a:defRPr/>
              </a:pPr>
              <a:t>08.03.2017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BB173-68EC-4EF5-89FC-25534D08F2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1F2BD-7D98-41EB-B25E-DB63B0D42F1E}" type="datetimeFigureOut">
              <a:rPr lang="ru-RU"/>
              <a:pPr>
                <a:defRPr/>
              </a:pPr>
              <a:t>08.03.2017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DAB88-1177-45D5-A136-011C813348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1A07E-DC98-4047-891F-71A92946740A}" type="datetimeFigureOut">
              <a:rPr lang="ru-RU"/>
              <a:pPr>
                <a:defRPr/>
              </a:pPr>
              <a:t>08.03.2017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D36EC1-E5A1-4DDD-9AFF-9BC8016F4F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D79D3-1874-4E91-B2BB-D3376CE80E94}" type="datetimeFigureOut">
              <a:rPr lang="ru-RU"/>
              <a:pPr>
                <a:defRPr/>
              </a:pPr>
              <a:t>08.03.2017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C11B9-4D88-43CF-ACC3-897BE2098E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74D13-CFF9-490D-9693-6AB8CA2643D0}" type="datetimeFigureOut">
              <a:rPr lang="ru-RU"/>
              <a:pPr>
                <a:defRPr/>
              </a:pPr>
              <a:t>08.03.2017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72195-D166-4A75-95EE-87E980F216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0398F-A95C-403F-A227-9BA9BDF0B766}" type="datetimeFigureOut">
              <a:rPr lang="ru-RU"/>
              <a:pPr>
                <a:defRPr/>
              </a:pPr>
              <a:t>08.03.2017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BEE89-6807-443C-8E81-3F3150948F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37267-F70D-4B33-AEED-A0BFCF02196E}" type="datetimeFigureOut">
              <a:rPr lang="ru-RU"/>
              <a:pPr>
                <a:defRPr/>
              </a:pPr>
              <a:t>08.03.2017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64F15B-4A85-4E30-892C-67C24223BF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40000"/>
                <a:lumOff val="60000"/>
              </a:schemeClr>
            </a:gs>
            <a:gs pos="6000">
              <a:srgbClr val="85C2FF"/>
            </a:gs>
            <a:gs pos="46000">
              <a:srgbClr val="FFEBFA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E563A4-4D5D-4E23-9D56-7984EE56738E}" type="datetimeFigureOut">
              <a:rPr lang="ru-RU"/>
              <a:pPr>
                <a:defRPr/>
              </a:pPr>
              <a:t>08.03.2017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883CEC3-45D7-401A-A115-B15D84B35F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/index.php?title=%D0%90%D1%81%D0%BA%D1%80%D0%B0&amp;action=edit&amp;redlink=1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ru.wikipedia.org/wiki/VII_%D0%B2%D0%B5%D0%BA_%D0%B4%D0%BE_%D0%BD._%D1%8D." TargetMode="External"/><Relationship Id="rId4" Type="http://schemas.openxmlformats.org/officeDocument/2006/relationships/hyperlink" Target="http://ru.wikipedia.org/wiki/VIII_%D0%B2%D0%B5%D0%BA_%D0%B4%D0%BE_%D0%BD._%D1%8D.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8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Связь социального и физиологического развития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68313" y="1958975"/>
            <a:ext cx="3240087" cy="309562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Умственное развитие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(речь, восприятие, внимание, эмоции,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память,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анализ, синтез информации)</a:t>
            </a:r>
            <a:endParaRPr lang="uk-UA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292725" y="1946275"/>
            <a:ext cx="3240088" cy="309562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Различные социальные роли</a:t>
            </a:r>
          </a:p>
        </p:txBody>
      </p:sp>
      <p:sp>
        <p:nvSpPr>
          <p:cNvPr id="22" name="Двойная стрелка влево/вправо 21"/>
          <p:cNvSpPr/>
          <p:nvPr/>
        </p:nvSpPr>
        <p:spPr>
          <a:xfrm>
            <a:off x="3740150" y="3141663"/>
            <a:ext cx="1552575" cy="66516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2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7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Отклонения от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возрастных норм развития подростка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67544" y="1844824"/>
          <a:ext cx="8229600" cy="4352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836613"/>
            <a:ext cx="8964612" cy="5113337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Подготовка к взрослой жизни происходит в процессе физиологического, психологического и социального взросления.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Такое взросление происходит успешно, если подросток ведет здоровый образ жизни.</a:t>
            </a:r>
            <a:endParaRPr lang="uk-UA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Цели урока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Продолжить формировать понятие физиологической и социальной зрелости.</a:t>
            </a:r>
          </a:p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Выяснить признаки физиологической и социальной зрелости.</a:t>
            </a:r>
          </a:p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Определить взаимосвязь между физиологической и социальной зрелостью.</a:t>
            </a:r>
          </a:p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Установить возможные отклонения от возрастных норм развития подростка.</a:t>
            </a:r>
            <a:endParaRPr lang="uk-UA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Тема урока: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188" y="2205038"/>
            <a:ext cx="8229600" cy="3168650"/>
          </a:xfrm>
        </p:spPr>
        <p:txBody>
          <a:bodyPr/>
          <a:lstStyle/>
          <a:p>
            <a:r>
              <a:rPr lang="ru-RU" sz="4400" smtClean="0">
                <a:latin typeface="Times New Roman" pitchFamily="18" charset="0"/>
                <a:cs typeface="Times New Roman" pitchFamily="18" charset="0"/>
              </a:rPr>
              <a:t>Физиологическая и социальная зрелость.</a:t>
            </a:r>
          </a:p>
          <a:p>
            <a:r>
              <a:rPr lang="ru-RU" sz="4400" smtClean="0">
                <a:latin typeface="Times New Roman" pitchFamily="18" charset="0"/>
                <a:cs typeface="Times New Roman" pitchFamily="18" charset="0"/>
              </a:rPr>
              <a:t>Взаимосвязь физиологической и социальной зрелости</a:t>
            </a:r>
            <a:endParaRPr lang="uk-UA" sz="44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Цели урока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Продолжить формировать понятие физиологической и социальной зрелости.</a:t>
            </a:r>
          </a:p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Выяснить признаки физиологической и социальной зрелости.</a:t>
            </a:r>
          </a:p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Определить взаимосвязь между физиологической и социальной зрелостью.</a:t>
            </a:r>
          </a:p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Установить возможные отклонения от возрастных норм развития подростка.</a:t>
            </a:r>
            <a:endParaRPr lang="uk-UA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Этапы развития человека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040312"/>
          </a:xfrm>
        </p:spPr>
        <p:txBody>
          <a:bodyPr/>
          <a:lstStyle/>
          <a:p>
            <a:pPr marL="539750">
              <a:spcBef>
                <a:spcPts val="3000"/>
              </a:spcBef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Младенчество</a:t>
            </a:r>
          </a:p>
          <a:p>
            <a:pPr marL="539750">
              <a:spcBef>
                <a:spcPts val="3000"/>
              </a:spcBef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Грудной возраст</a:t>
            </a:r>
          </a:p>
          <a:p>
            <a:pPr marL="539750">
              <a:spcBef>
                <a:spcPts val="3000"/>
              </a:spcBef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Детство</a:t>
            </a:r>
          </a:p>
          <a:p>
            <a:pPr marL="539750">
              <a:spcBef>
                <a:spcPts val="3000"/>
              </a:spcBef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Подростковый период</a:t>
            </a:r>
          </a:p>
          <a:p>
            <a:pPr marL="539750">
              <a:spcBef>
                <a:spcPts val="3000"/>
              </a:spcBef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Юность</a:t>
            </a:r>
          </a:p>
          <a:p>
            <a:pPr marL="539750">
              <a:spcBef>
                <a:spcPts val="3000"/>
              </a:spcBef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Зрелость</a:t>
            </a:r>
            <a:endParaRPr lang="uk-UA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60838" y="1100138"/>
            <a:ext cx="1455737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77050" y="2020888"/>
            <a:ext cx="1682750" cy="112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52888" y="2708275"/>
            <a:ext cx="1616075" cy="129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44950" y="4456113"/>
            <a:ext cx="1592263" cy="119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635750" y="5229225"/>
            <a:ext cx="21526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653213" y="3657600"/>
            <a:ext cx="1860550" cy="13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827088" y="476250"/>
            <a:ext cx="3168650" cy="4752975"/>
          </a:xfrm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27088" y="5445125"/>
            <a:ext cx="34575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Геосид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(из </a:t>
            </a:r>
            <a:r>
              <a:rPr lang="ru-RU" sz="2400">
                <a:latin typeface="Times New Roman" pitchFamily="18" charset="0"/>
                <a:cs typeface="Times New Roman" pitchFamily="18" charset="0"/>
                <a:hlinkClick r:id="rId3" tooltip="Аскра (страница отсутствует)"/>
              </a:rPr>
              <a:t>Аскры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>
                <a:latin typeface="Times New Roman" pitchFamily="18" charset="0"/>
                <a:cs typeface="Times New Roman" pitchFamily="18" charset="0"/>
                <a:hlinkClick r:id="rId4" tooltip="VIII век до н. э."/>
              </a:rPr>
              <a:t>VIII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ru-RU" sz="2400">
                <a:latin typeface="Times New Roman" pitchFamily="18" charset="0"/>
                <a:cs typeface="Times New Roman" pitchFamily="18" charset="0"/>
                <a:hlinkClick r:id="rId5" tooltip="VII век до н. э."/>
              </a:rPr>
              <a:t>VII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века до н. э.) 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— древнегреческий поэт </a:t>
            </a:r>
            <a:endParaRPr lang="uk-UA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284663" y="692150"/>
            <a:ext cx="4535487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latin typeface="Times New Roman" pitchFamily="18" charset="0"/>
                <a:cs typeface="Times New Roman" pitchFamily="18" charset="0"/>
              </a:rPr>
              <a:t>«Когда я был маленьким мальчиком, нас учили уважать старших, но сегодня молодежь думает, что они самые умные и не терпят никаких ограничений»</a:t>
            </a:r>
            <a:endParaRPr lang="uk-UA" sz="36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СОЗРЕВАНИЕ – ЗРЕЛОСТЬ 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3529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Зрелость -  завершение роста, состояние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полного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функционирования,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конец процесса созревания.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(Оксфордский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словарь по психологии.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 2002)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Зрелость – полное, состоявшееся развитие той или иной системы.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Психологос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- энциклопедия практической психологии)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Признаки физиологической зрелости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539552" y="1484784"/>
          <a:ext cx="8229600" cy="52174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6250" y="2852738"/>
            <a:ext cx="2973388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Нормальное физиологическое развитие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608512"/>
          </a:xfrm>
        </p:spPr>
        <p:txBody>
          <a:bodyPr/>
          <a:lstStyle/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Изменение размеров и формы тела согласно возрастной нормы</a:t>
            </a:r>
          </a:p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Своевременное дозревание половой системы, которое влияет на работу всех физиологических систем (включая ЦНС)</a:t>
            </a:r>
          </a:p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Умственное развитие (речь, восприятие, внимание, эмоции, память, анализ, синтез информации)</a:t>
            </a:r>
            <a:endParaRPr lang="uk-UA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Признаки социальной зрелости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Умение отвечать за свои поступки и принимать решения.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Адекватно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действовать в социальной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среде. (выступать в разных социальных ролях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эффективно сотрудничать, разрешать конфликты, уметь совместно действовать в команде,)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207</TotalTime>
  <Words>255</Words>
  <Application>Microsoft Office PowerPoint</Application>
  <PresentationFormat>Экран (4:3)</PresentationFormat>
  <Paragraphs>43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Calibri</vt:lpstr>
      <vt:lpstr>Arial</vt:lpstr>
      <vt:lpstr>Times New Roman</vt:lpstr>
      <vt:lpstr>Тема Office</vt:lpstr>
      <vt:lpstr>Слайд 1</vt:lpstr>
      <vt:lpstr>Тема урока:</vt:lpstr>
      <vt:lpstr>Цели урока</vt:lpstr>
      <vt:lpstr>Этапы развития человека</vt:lpstr>
      <vt:lpstr>Слайд 5</vt:lpstr>
      <vt:lpstr>СОЗРЕВАНИЕ – ЗРЕЛОСТЬ </vt:lpstr>
      <vt:lpstr>Признаки физиологической зрелости</vt:lpstr>
      <vt:lpstr>Нормальное физиологическое развитие</vt:lpstr>
      <vt:lpstr>Признаки социальной зрелости</vt:lpstr>
      <vt:lpstr>Связь социального и физиологического развития</vt:lpstr>
      <vt:lpstr>Отклонения от возрастных норм развития подростка</vt:lpstr>
      <vt:lpstr>Слайд 12</vt:lpstr>
      <vt:lpstr>Цели урока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Samarsckaya</dc:creator>
  <cp:lastModifiedBy>Пользователь Windows</cp:lastModifiedBy>
  <cp:revision>20</cp:revision>
  <dcterms:created xsi:type="dcterms:W3CDTF">2012-10-18T15:49:38Z</dcterms:created>
  <dcterms:modified xsi:type="dcterms:W3CDTF">2017-03-08T14:23:33Z</dcterms:modified>
</cp:coreProperties>
</file>