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653C4B-2EFE-43CE-9E62-45D187024AE9}" type="datetimeFigureOut">
              <a:rPr lang="ru-RU" smtClean="0"/>
              <a:pPr/>
              <a:t>27.02.2012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8D3470-34F0-4C34-8556-FA5BA01D8CA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B050"/>
                </a:solidFill>
              </a:rPr>
              <a:t>Фотовиставка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rgbClr val="00B0F0"/>
                </a:solidFill>
              </a:rPr>
              <a:t>Найкраще у світі – Чорне море моє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diamond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Залишки зими</a:t>
            </a:r>
            <a:endParaRPr lang="ru-RU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 descr="D:\картинки морів\1329395358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41794">
            <a:off x="3481265" y="1206228"/>
            <a:ext cx="4607573" cy="3895628"/>
          </a:xfrm>
          <a:prstGeom prst="roundRect">
            <a:avLst>
              <a:gd name="adj" fmla="val 16667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Ластівчине гніздо ”</a:t>
            </a:r>
            <a:endParaRPr lang="ru-RU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3074" name="Picture 2" descr="D:\картинки морів\bfoto_ru_8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43394">
            <a:off x="3544987" y="1192545"/>
            <a:ext cx="4465875" cy="3889929"/>
          </a:xfrm>
          <a:prstGeom prst="round2DiagRect">
            <a:avLst>
              <a:gd name="adj1" fmla="val 16667"/>
              <a:gd name="adj2" fmla="val 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</a:t>
            </a:r>
            <a:r>
              <a:rPr lang="en-U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8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єктиві</a:t>
            </a:r>
            <a:r>
              <a:rPr lang="uk-UA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натураліста</a:t>
            </a:r>
            <a:endParaRPr lang="ru-RU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D:\картинки морів\28772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08795">
            <a:off x="3597931" y="1194200"/>
            <a:ext cx="4590594" cy="191700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029" name="Picture 5" descr="D:\картинки морів\чорне мор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2697">
            <a:off x="3406941" y="3161741"/>
            <a:ext cx="4571286" cy="189468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Захід сонця</a:t>
            </a:r>
            <a:endParaRPr lang="ru-RU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060" y="1195158"/>
            <a:ext cx="4617720" cy="3936296"/>
          </a:xfrm>
        </p:spPr>
      </p:sp>
      <p:pic>
        <p:nvPicPr>
          <p:cNvPr id="2050" name="Picture 2" descr="D:\картинки морів\tsm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41459">
            <a:off x="3548133" y="1277330"/>
            <a:ext cx="4527575" cy="3819078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Хвиля на морі</a:t>
            </a:r>
            <a:endParaRPr lang="ru-RU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pic>
        <p:nvPicPr>
          <p:cNvPr id="3076" name="Picture 4" descr="D:\картинки морів\3188574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97221">
            <a:off x="3598666" y="1029223"/>
            <a:ext cx="3092531" cy="1883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3077" name="Picture 5" descr="D:\картинки морів\1511439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4912">
            <a:off x="4755550" y="2847453"/>
            <a:ext cx="3179926" cy="2374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Відпочинок на морі</a:t>
            </a:r>
            <a:endParaRPr lang="ru-RU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4098" name="Picture 2" descr="D:\картинки морів\0_3c680_dbbc38e9_-1-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77467">
            <a:off x="3579184" y="1194730"/>
            <a:ext cx="2641361" cy="2366743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4099" name="Picture 3" descr="D:\картинки морів\0_3c681_b1756fa2_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1623">
            <a:off x="5492907" y="2988987"/>
            <a:ext cx="2550814" cy="2161732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Вечірнє море</a:t>
            </a:r>
            <a:endParaRPr lang="ru-RU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122" name="Picture 2" descr="D:\картинки морів\1694216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36118">
            <a:off x="5639589" y="1294696"/>
            <a:ext cx="2547932" cy="2357436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123" name="Picture 3" descr="D:\картинки морів\сонцегориз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8899">
            <a:off x="3433009" y="2857328"/>
            <a:ext cx="2833638" cy="2151604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Краєвиди моря</a:t>
            </a:r>
            <a:endParaRPr lang="ru-RU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D:\картинки морів\7691661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84606">
            <a:off x="3710208" y="1275252"/>
            <a:ext cx="4435407" cy="1969915"/>
          </a:xfrm>
          <a:prstGeom prst="round2DiagRect">
            <a:avLst>
              <a:gd name="adj1" fmla="val 16667"/>
              <a:gd name="adj2" fmla="val 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027" name="Picture 3" descr="D:\картинки морів\8582778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4693">
            <a:off x="3472849" y="3291506"/>
            <a:ext cx="4474014" cy="1719425"/>
          </a:xfrm>
          <a:prstGeom prst="round2DiagRect">
            <a:avLst>
              <a:gd name="adj1" fmla="val 16667"/>
              <a:gd name="adj2" fmla="val 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Море хвилюється</a:t>
            </a:r>
            <a:endParaRPr lang="ru-RU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pic>
        <p:nvPicPr>
          <p:cNvPr id="1028" name="Picture 4" descr="D:\картинки морів\366038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45085">
            <a:off x="3530111" y="1267574"/>
            <a:ext cx="4555706" cy="3819088"/>
          </a:xfrm>
          <a:prstGeom prst="snip2Diag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comb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Морський пляж</a:t>
            </a:r>
            <a:endParaRPr lang="ru-RU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D:\картинки морів\018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55422">
            <a:off x="3548229" y="1273474"/>
            <a:ext cx="4465836" cy="381909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split orient="vert" dir="in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35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Фотовиставка</vt:lpstr>
      <vt:lpstr>В об’єктиві натураліста</vt:lpstr>
      <vt:lpstr>Захід сонця</vt:lpstr>
      <vt:lpstr>Хвиля на морі</vt:lpstr>
      <vt:lpstr>Відпочинок на морі</vt:lpstr>
      <vt:lpstr>Вечірнє море</vt:lpstr>
      <vt:lpstr>Краєвиди моря</vt:lpstr>
      <vt:lpstr>Море хвилюється</vt:lpstr>
      <vt:lpstr>Морський пляж</vt:lpstr>
      <vt:lpstr>Залишки зими</vt:lpstr>
      <vt:lpstr>“ Ластівчине гніздо ”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Фотовиставка</dc:title>
  <dc:creator>XTreme</dc:creator>
  <cp:lastModifiedBy>XTreme</cp:lastModifiedBy>
  <cp:revision>9</cp:revision>
  <dcterms:created xsi:type="dcterms:W3CDTF">2012-02-26T19:30:30Z</dcterms:created>
  <dcterms:modified xsi:type="dcterms:W3CDTF">2012-02-27T11:10:03Z</dcterms:modified>
</cp:coreProperties>
</file>