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slide" Target="slides/slide43.xml"/><Relationship Id="rId25" Type="http://schemas.openxmlformats.org/officeDocument/2006/relationships/slide" Target="slides/slide20.xml"/><Relationship Id="rId47" Type="http://schemas.openxmlformats.org/officeDocument/2006/relationships/slide" Target="slides/slide42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1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5211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85" name="Shape 85"/>
          <p:cNvSpPr txBox="1"/>
          <p:nvPr/>
        </p:nvSpPr>
        <p:spPr>
          <a:xfrm>
            <a:off x="3884612" y="8685211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8" name="Shape 148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" name="Shape 155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" name="Shape 162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9" name="Shape 169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6" name="Shape 176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7" name="Shape 197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" name="Shape 224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" name="Shape 231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8" name="Shape 238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" name="Shape 259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" name="Shape 266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" name="Shape 273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" name="Shape 280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" name="Shape 287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" name="Shape 294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1" name="Shape 301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" name="Shape 308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" name="Shape 315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2" name="Shape 322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" name="Shape 329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6" name="Shape 336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" name="Shape 343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0" name="Shape 350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8" name="Shape 108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" name="Shape 357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" name="Shape 364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1" name="Shape 371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8" name="Shape 378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" name="Shape 115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" name="Shape 128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" name="Shape 135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Титульный слайд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ctrTitle"/>
          </p:nvPr>
        </p:nvSpPr>
        <p:spPr>
          <a:xfrm>
            <a:off x="691977" y="5177494"/>
            <a:ext cx="7747687" cy="147045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Два объекта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471329" y="1585301"/>
            <a:ext cx="4026528" cy="45916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sz="21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71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8572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2001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5430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5725" lvl="5" marL="18859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5725" lvl="6" marL="22288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5725" lvl="7" marL="25717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5725" lvl="8" marL="29146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2" type="body"/>
          </p:nvPr>
        </p:nvSpPr>
        <p:spPr>
          <a:xfrm>
            <a:off x="4629150" y="1585301"/>
            <a:ext cx="4050179" cy="45916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sz="21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71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8572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2001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5430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5725" lvl="5" marL="18859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5725" lvl="6" marL="22288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5725" lvl="7" marL="25717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5725" lvl="8" marL="29146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1" type="ftr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Заголовок раздела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716691" y="2903838"/>
            <a:ext cx="7793895" cy="16586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716691" y="4589464"/>
            <a:ext cx="7793895" cy="11687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1" type="ftr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Сравнение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444841" y="234778"/>
            <a:ext cx="8241956" cy="1180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 flipH="1">
            <a:off x="444842" y="1581665"/>
            <a:ext cx="4053339" cy="92340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1" i="0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1" i="0" sz="1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1" i="0" sz="135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1" i="0" sz="12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1" i="0" sz="12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44843" y="2505075"/>
            <a:ext cx="4053338" cy="3684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71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8572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2001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5430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5725" lvl="5" marL="18859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5725" lvl="6" marL="22288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5725" lvl="7" marL="25717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5725" lvl="8" marL="29146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3" type="body"/>
          </p:nvPr>
        </p:nvSpPr>
        <p:spPr>
          <a:xfrm>
            <a:off x="4629150" y="1581665"/>
            <a:ext cx="4057649" cy="92340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1" i="0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1" i="0" sz="1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1" i="0" sz="135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1" i="0" sz="12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1" i="0" sz="12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4" type="body"/>
          </p:nvPr>
        </p:nvSpPr>
        <p:spPr>
          <a:xfrm>
            <a:off x="4629150" y="2505075"/>
            <a:ext cx="4057649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71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8572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2001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5430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5725" lvl="5" marL="18859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5725" lvl="6" marL="22288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5725" lvl="7" marL="25717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5725" lvl="8" marL="29146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1" type="ftr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Заголовок и объект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sz="21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71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8572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2001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5430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5725" lvl="5" marL="18859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5725" lvl="6" marL="22288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5725" lvl="7" marL="25717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5725" lvl="8" marL="29146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1" type="ftr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Вертикальный заголовок и текст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 rot="5400000">
            <a:off x="4740210" y="2156233"/>
            <a:ext cx="5811838" cy="2056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 rot="5400000">
            <a:off x="557834" y="190348"/>
            <a:ext cx="5811838" cy="59883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sz="21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71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8572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2001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5430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5725" lvl="5" marL="18859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5725" lvl="6" marL="22288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5725" lvl="7" marL="25717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5725" lvl="8" marL="29146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1" type="ftr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Заголовок и вертикальный текст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" type="body"/>
          </p:nvPr>
        </p:nvSpPr>
        <p:spPr>
          <a:xfrm rot="5400000">
            <a:off x="2285999" y="-211137"/>
            <a:ext cx="4572000" cy="8207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sz="21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71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8572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2001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5430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5725" lvl="5" marL="18859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5725" lvl="6" marL="22288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5725" lvl="7" marL="25717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5725" lvl="8" marL="29146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1" type="ftr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Рисунок с подписью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type="title"/>
          </p:nvPr>
        </p:nvSpPr>
        <p:spPr>
          <a:xfrm>
            <a:off x="1754658" y="593124"/>
            <a:ext cx="5535826" cy="80318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/>
          <p:nvPr>
            <p:ph idx="2" type="pic"/>
          </p:nvPr>
        </p:nvSpPr>
        <p:spPr>
          <a:xfrm>
            <a:off x="1774375" y="1581663"/>
            <a:ext cx="5516109" cy="45843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0" i="0" sz="21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0" i="0" sz="1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0" i="0" sz="1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1" type="ftr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Объект с подписью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481914" y="321272"/>
            <a:ext cx="2998249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583457" y="321272"/>
            <a:ext cx="5128054" cy="57953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7150" lvl="2" marL="8572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6200" lvl="3" marL="12001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76200" lvl="4" marL="15430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76200" lvl="5" marL="18859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76200" lvl="6" marL="22288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76200" lvl="7" marL="25717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76200" lvl="8" marL="29146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2" type="body"/>
          </p:nvPr>
        </p:nvSpPr>
        <p:spPr>
          <a:xfrm>
            <a:off x="481914" y="1921473"/>
            <a:ext cx="2998249" cy="41951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0" i="0" sz="105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0" i="0" sz="75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Font typeface="Arial"/>
              <a:buNone/>
              <a:defRPr b="0" i="0" sz="75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1" type="ftr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Пустой слайд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1" type="ftr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Только заголовок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1" type="ftr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71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8572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2001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5430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5725" lvl="5" marL="18859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5725" lvl="6" marL="22288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5725" lvl="7" marL="25717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5725" lvl="8" marL="29146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71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8572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2001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5430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Char char="•"/>
              <a:defRPr b="0" i="0" sz="1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5725" lvl="5" marL="18859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5725" lvl="6" marL="22288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5725" lvl="7" marL="25717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5725" lvl="8" marL="29146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1" type="ftr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6.jp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Relationship Id="rId4" Type="http://schemas.openxmlformats.org/officeDocument/2006/relationships/image" Target="../media/image10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Relationship Id="rId4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9.jpg"/><Relationship Id="rId4" Type="http://schemas.openxmlformats.org/officeDocument/2006/relationships/image" Target="../media/image0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Relationship Id="rId4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Relationship Id="rId4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jpg"/><Relationship Id="rId4" Type="http://schemas.openxmlformats.org/officeDocument/2006/relationships/image" Target="../media/image4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2.jpg"/><Relationship Id="rId4" Type="http://schemas.openxmlformats.org/officeDocument/2006/relationships/image" Target="../media/image0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1.png"/><Relationship Id="rId4" Type="http://schemas.openxmlformats.org/officeDocument/2006/relationships/image" Target="../media/image5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8.png"/><Relationship Id="rId4" Type="http://schemas.openxmlformats.org/officeDocument/2006/relationships/image" Target="../media/image10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ctrTitle"/>
          </p:nvPr>
        </p:nvSpPr>
        <p:spPr>
          <a:xfrm>
            <a:off x="541337" y="193675"/>
            <a:ext cx="8205787" cy="3925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1" lang="en-US" sz="6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Пам'ять </a:t>
            </a:r>
            <a:br>
              <a:rPr b="1" i="1" lang="en-US" sz="6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US" sz="6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загиблим воїнам АТО Новомосковського району</a:t>
            </a:r>
          </a:p>
        </p:txBody>
      </p:sp>
      <p:pic>
        <p:nvPicPr>
          <p:cNvPr descr="http://go1.imgsmail.ru/imgpreview?key=7df69d7b4a707c65&amp;mb=imgdb_preview_818" id="88" name="Shape 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7100" y="3811587"/>
            <a:ext cx="2713037" cy="2713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Калаянов Олександр Іванович</a:t>
            </a:r>
          </a:p>
        </p:txBody>
      </p:sp>
      <p:pic>
        <p:nvPicPr>
          <p:cNvPr descr="C:\Documents and Settings\user\Рабочий стол\Загиблі воїни-АТО з Новомосковського району\Калаянов Олександр Іванович\Калаянов Олександр Іванович.jpg" id="151" name="Shape 1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3436" y="1347787"/>
            <a:ext cx="4254499" cy="5522911"/>
          </a:xfrm>
          <a:prstGeom prst="rect">
            <a:avLst/>
          </a:prstGeom>
          <a:noFill/>
          <a:ln cap="sq" cmpd="thickThin" w="228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9675" y="3084511"/>
            <a:ext cx="1431924" cy="3773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712" y="190500"/>
            <a:ext cx="7827961" cy="6411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471487" y="254000"/>
            <a:ext cx="8337550" cy="12652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Коваленко Володимир Євгенійович</a:t>
            </a:r>
            <a:b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</a:p>
        </p:txBody>
      </p:sp>
      <p:pic>
        <p:nvPicPr>
          <p:cNvPr id="165" name="Shape 16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2975" y="1768475"/>
            <a:ext cx="6765925" cy="47180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/>
            <a:headEnd len="med" w="med" type="none"/>
            <a:tailEnd len="med" w="med" type="none"/>
          </a:ln>
          <a:effectLst>
            <a:outerShdw blurRad="54999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C:\Users\Пользователь\Desktop\Новая папка\Левенець\107201097_0_b01be_c51abd8f_orig.gif" id="166" name="Shape 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3725" y="2925761"/>
            <a:ext cx="1219199" cy="354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Пользователь\Desktop\Новая папка\Левенець\253809365.gif" id="173" name="Shape 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387" y="95250"/>
            <a:ext cx="7288212" cy="676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Косенко Василь Сергійович</a:t>
            </a:r>
          </a:p>
        </p:txBody>
      </p:sp>
      <p:pic>
        <p:nvPicPr>
          <p:cNvPr id="179" name="Shape 17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1812" y="1751011"/>
            <a:ext cx="3656012" cy="4821237"/>
          </a:xfrm>
          <a:prstGeom prst="rect">
            <a:avLst/>
          </a:prstGeom>
          <a:noFill/>
          <a:ln cap="sq" cmpd="sng" w="1270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  <a:effectLst>
            <a:outerShdw blurRad="63500" dir="2700000" dist="50799">
              <a:srgbClr val="000000">
                <a:alpha val="39607"/>
              </a:srgbClr>
            </a:outerShdw>
          </a:effectLst>
        </p:spPr>
      </p:pic>
      <p:pic>
        <p:nvPicPr>
          <p:cNvPr id="180" name="Shape 1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6037" y="1262062"/>
            <a:ext cx="3011487" cy="10496550"/>
          </a:xfrm>
          <a:prstGeom prst="rect">
            <a:avLst/>
          </a:prstGeom>
          <a:noFill/>
          <a:ln>
            <a:noFill/>
          </a:ln>
          <a:effectLst>
            <a:reflection blurRad="0" dir="5400000" dist="5000" endA="0" endPos="30000" kx="0" rotWithShape="0" algn="bl" stA="30000" stPos="0" sy="-100000" ky="0"/>
          </a:effectLst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075" y="220662"/>
            <a:ext cx="8875712" cy="6167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>
            <a:off x="458787" y="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Кравченко Юрій Вікторович</a:t>
            </a:r>
          </a:p>
        </p:txBody>
      </p:sp>
      <p:pic>
        <p:nvPicPr>
          <p:cNvPr id="193" name="Shape 19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9786" y="914400"/>
            <a:ext cx="4457700" cy="594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3836" y="3084511"/>
            <a:ext cx="1431924" cy="3773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461" y="0"/>
            <a:ext cx="8805861" cy="688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Куденьчук Іван Миколайович</a:t>
            </a:r>
          </a:p>
        </p:txBody>
      </p:sp>
      <p:pic>
        <p:nvPicPr>
          <p:cNvPr id="207" name="Shape 20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847" l="4534" r="3045" t="3446"/>
          <a:stretch/>
        </p:blipFill>
        <p:spPr>
          <a:xfrm>
            <a:off x="2511425" y="1109662"/>
            <a:ext cx="3981449" cy="5803900"/>
          </a:xfrm>
          <a:prstGeom prst="rect">
            <a:avLst/>
          </a:prstGeom>
          <a:noFill/>
          <a:ln cap="sq" cmpd="thickThin" w="228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075" y="0"/>
            <a:ext cx="8845549" cy="6599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320675" y="234950"/>
            <a:ext cx="8366125" cy="11795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Болтушенко </a:t>
            </a:r>
            <a:br>
              <a:rPr b="1" i="0" lang="en-US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Андрій Володимирович</a:t>
            </a:r>
          </a:p>
        </p:txBody>
      </p:sp>
      <p:sp>
        <p:nvSpPr>
          <p:cNvPr id="94" name="Shape 94"/>
          <p:cNvSpPr txBox="1"/>
          <p:nvPr>
            <p:ph idx="1" type="body"/>
          </p:nvPr>
        </p:nvSpPr>
        <p:spPr>
          <a:xfrm flipH="1">
            <a:off x="444499" y="1581150"/>
            <a:ext cx="4054475" cy="9239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250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444500" y="2505075"/>
            <a:ext cx="4054475" cy="3684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25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b="0" i="0" sz="2100" u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4629150" y="1581150"/>
            <a:ext cx="4057650" cy="9239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25000"/>
              <a:buFont typeface="Arial"/>
              <a:buNone/>
            </a:pPr>
            <a:r>
              <a:t/>
            </a:r>
            <a:endParaRPr b="1" sz="18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3">
            <a:alphaModFix/>
          </a:blip>
          <a:srcRect b="-15" l="20231" r="2243" t="40165"/>
          <a:stretch/>
        </p:blipFill>
        <p:spPr>
          <a:xfrm>
            <a:off x="1576387" y="1298575"/>
            <a:ext cx="5043487" cy="5311774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pic>
        <p:nvPicPr>
          <p:cNvPr id="98" name="Shape 9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9875" y="3676650"/>
            <a:ext cx="1620836" cy="288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Погорілий Віктор Сергійович</a:t>
            </a:r>
          </a:p>
        </p:txBody>
      </p:sp>
      <p:pic>
        <p:nvPicPr>
          <p:cNvPr descr="C:\Documents and Settings\Юрий\Рабочий стол\фото на гдо\Погорелый.jpg" id="220" name="Shape 2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875" y="1365250"/>
            <a:ext cx="4005261" cy="5668962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/>
            <a:headEnd len="med" w="med" type="none"/>
            <a:tailEnd len="med" w="med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pic>
        <p:nvPicPr>
          <p:cNvPr id="221" name="Shape 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2062" y="3870325"/>
            <a:ext cx="4138612" cy="3073399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52400" kx="110000" rotWithShape="0" algn="tl" dir="900000" dist="12000" sy="98000" ky="11000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6375"/>
            <a:ext cx="9144000" cy="638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Кушіль Олександр Дмитрович</a:t>
            </a:r>
          </a:p>
        </p:txBody>
      </p:sp>
      <p:pic>
        <p:nvPicPr>
          <p:cNvPr id="234" name="Shape 2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925" y="1585912"/>
            <a:ext cx="3811587" cy="5075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1375" y="2236786"/>
            <a:ext cx="4395786" cy="456088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52400" kx="110000" rotWithShape="0" algn="tl" dir="900000" dist="12000" sy="98000" ky="11000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Shape 2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212" y="142875"/>
            <a:ext cx="8493124" cy="6564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Ричков Вадим Володимирович</a:t>
            </a:r>
          </a:p>
        </p:txBody>
      </p:sp>
      <p:pic>
        <p:nvPicPr>
          <p:cNvPr id="248" name="Shape 2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7162" y="1262062"/>
            <a:ext cx="5527675" cy="5662612"/>
          </a:xfrm>
          <a:prstGeom prst="rect">
            <a:avLst/>
          </a:prstGeom>
          <a:noFill/>
          <a:ln cap="sq" cmpd="thickThin" w="228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08800" y="3084511"/>
            <a:ext cx="1431924" cy="3773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231775"/>
            <a:ext cx="9153525" cy="619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Сидоренко Сергій Іванович</a:t>
            </a:r>
          </a:p>
        </p:txBody>
      </p:sp>
      <p:pic>
        <p:nvPicPr>
          <p:cNvPr id="262" name="Shape 26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225" y="1311275"/>
            <a:ext cx="4340225" cy="5626100"/>
          </a:xfrm>
          <a:prstGeom prst="rect">
            <a:avLst/>
          </a:prstGeom>
          <a:noFill/>
          <a:ln cap="sq" cmpd="thickThin" w="228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263" name="Shape 263"/>
          <p:cNvPicPr preferRelativeResize="0"/>
          <p:nvPr/>
        </p:nvPicPr>
        <p:blipFill rotWithShape="1">
          <a:blip r:embed="rId4">
            <a:alphaModFix/>
          </a:blip>
          <a:srcRect b="11774" l="7901" r="12453" t="4731"/>
          <a:stretch/>
        </p:blipFill>
        <p:spPr>
          <a:xfrm>
            <a:off x="6284912" y="2432050"/>
            <a:ext cx="2859086" cy="442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Shape 2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286" y="425450"/>
            <a:ext cx="8932861" cy="600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Кифоренко Борис Борисович</a:t>
            </a:r>
          </a:p>
        </p:txBody>
      </p:sp>
      <p:pic>
        <p:nvPicPr>
          <p:cNvPr id="276" name="Shape 27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900" y="1501775"/>
            <a:ext cx="3495675" cy="5100637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pic>
        <p:nvPicPr>
          <p:cNvPr id="277" name="Shape 2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6112" y="3851275"/>
            <a:ext cx="1219199" cy="27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Shape 2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00011"/>
            <a:ext cx="8447087" cy="6757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5561" y="0"/>
            <a:ext cx="9110662" cy="669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Клочко Андрій Вікторович</a:t>
            </a:r>
          </a:p>
        </p:txBody>
      </p:sp>
      <p:pic>
        <p:nvPicPr>
          <p:cNvPr id="290" name="Shape 29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6486" y="1562100"/>
            <a:ext cx="3959225" cy="5180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4912" y="3786187"/>
            <a:ext cx="2192336" cy="2922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Shape 2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662" y="0"/>
            <a:ext cx="8704261" cy="694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Русєв Сергій В’ячеславович</a:t>
            </a:r>
          </a:p>
        </p:txBody>
      </p:sp>
      <p:pic>
        <p:nvPicPr>
          <p:cNvPr id="304" name="Shape 30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8500" y="1030287"/>
            <a:ext cx="4213225" cy="568166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/>
            <a:headEnd len="med" w="med" type="none"/>
            <a:tailEnd len="med" w="med" type="none"/>
          </a:ln>
          <a:effectLst>
            <a:outerShdw blurRad="54999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05" name="Shape 305"/>
          <p:cNvPicPr preferRelativeResize="0"/>
          <p:nvPr/>
        </p:nvPicPr>
        <p:blipFill rotWithShape="1">
          <a:blip r:embed="rId4">
            <a:alphaModFix/>
          </a:blip>
          <a:srcRect b="0" l="19352" r="18150" t="0"/>
          <a:stretch/>
        </p:blipFill>
        <p:spPr>
          <a:xfrm>
            <a:off x="6118225" y="3697287"/>
            <a:ext cx="1622424" cy="288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Shape 3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587" y="0"/>
            <a:ext cx="6694486" cy="669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Лавошник Юрій Миколайович</a:t>
            </a:r>
          </a:p>
        </p:txBody>
      </p:sp>
      <p:pic>
        <p:nvPicPr>
          <p:cNvPr id="318" name="Shape 3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8011" y="1182687"/>
            <a:ext cx="4999037" cy="5797550"/>
          </a:xfrm>
          <a:prstGeom prst="rect">
            <a:avLst/>
          </a:prstGeom>
          <a:noFill/>
          <a:ln cap="sq" cmpd="thickThin" w="228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319" name="Shape 3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1500" y="3084511"/>
            <a:ext cx="1431924" cy="3773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Shape 3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2450" y="46036"/>
            <a:ext cx="8050211" cy="6811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Лавренко Олександр Миколайович</a:t>
            </a:r>
          </a:p>
        </p:txBody>
      </p:sp>
      <p:pic>
        <p:nvPicPr>
          <p:cNvPr id="332" name="Shape 3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6461" y="1743075"/>
            <a:ext cx="4370387" cy="10034586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292929"/>
            </a:solidFill>
            <a:prstDash val="solid"/>
            <a:miter/>
            <a:headEnd len="med" w="med" type="none"/>
            <a:tailEnd len="med" w="med" type="none"/>
          </a:ln>
          <a:effectLst>
            <a:reflection blurRad="0" dir="5400000" dist="5000" endA="0" endPos="28000" kx="0" rotWithShape="0" algn="bl" stA="28000" stPos="0" sy="-100000" ky="0"/>
          </a:effectLst>
        </p:spPr>
      </p:pic>
      <p:pic>
        <p:nvPicPr>
          <p:cNvPr id="333" name="Shape 333"/>
          <p:cNvPicPr preferRelativeResize="0"/>
          <p:nvPr/>
        </p:nvPicPr>
        <p:blipFill rotWithShape="1">
          <a:blip r:embed="rId4">
            <a:alphaModFix/>
          </a:blip>
          <a:srcRect b="16197" l="16101" r="16863" t="4768"/>
          <a:stretch/>
        </p:blipFill>
        <p:spPr>
          <a:xfrm>
            <a:off x="6478587" y="4405312"/>
            <a:ext cx="2665411" cy="2309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Shape 339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Shape 3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9150" y="115886"/>
            <a:ext cx="7604124" cy="6608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Мандибура Сергій Володимирович </a:t>
            </a:r>
          </a:p>
        </p:txBody>
      </p:sp>
      <p:pic>
        <p:nvPicPr>
          <p:cNvPr id="346" name="Shape 3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258" l="35657" r="28372" t="16905"/>
          <a:stretch/>
        </p:blipFill>
        <p:spPr>
          <a:xfrm>
            <a:off x="2200275" y="1395412"/>
            <a:ext cx="3944936" cy="549274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/>
            <a:headEnd len="med" w="med" type="none"/>
            <a:tailEnd len="med" w="med" type="none"/>
          </a:ln>
          <a:effectLst>
            <a:outerShdw blurRad="54999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47" name="Shape 347"/>
          <p:cNvPicPr preferRelativeResize="0"/>
          <p:nvPr/>
        </p:nvPicPr>
        <p:blipFill rotWithShape="1">
          <a:blip r:embed="rId4">
            <a:alphaModFix/>
          </a:blip>
          <a:srcRect b="11113" l="28367" r="26201" t="13994"/>
          <a:stretch/>
        </p:blipFill>
        <p:spPr>
          <a:xfrm>
            <a:off x="6091237" y="4011612"/>
            <a:ext cx="2163761" cy="2846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Shape 3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4262" y="90486"/>
            <a:ext cx="5986461" cy="6592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549275" y="27305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Дерило Андрій Борисович</a:t>
            </a:r>
          </a:p>
        </p:txBody>
      </p:sp>
      <p:pic>
        <p:nvPicPr>
          <p:cNvPr descr="C:\Documents and Settings\user\Рабочий стол\Загиблі воїни-АТО з Новомосковського району\Дерило Андрій Борисович\Дерило.jpg" id="111" name="Shape 1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6300" y="1219200"/>
            <a:ext cx="4138612" cy="5510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7125" y="3781425"/>
            <a:ext cx="1622424" cy="288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Паращенко Андрей Васильович</a:t>
            </a:r>
          </a:p>
        </p:txBody>
      </p:sp>
      <p:pic>
        <p:nvPicPr>
          <p:cNvPr id="360" name="Shape 3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2325" y="1525587"/>
            <a:ext cx="4270375" cy="52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 rotWithShape="1">
          <a:blip r:embed="rId4">
            <a:alphaModFix/>
          </a:blip>
          <a:srcRect b="12947" l="0" r="69662" t="0"/>
          <a:stretch/>
        </p:blipFill>
        <p:spPr>
          <a:xfrm>
            <a:off x="6357937" y="1992311"/>
            <a:ext cx="1292225" cy="47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Shape 3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2662" y="0"/>
            <a:ext cx="7131050" cy="625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Яковлев Олег Миколайович</a:t>
            </a:r>
          </a:p>
        </p:txBody>
      </p:sp>
      <p:pic>
        <p:nvPicPr>
          <p:cNvPr id="374" name="Shape 3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1625" y="3081336"/>
            <a:ext cx="1428749" cy="377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08275" y="1528762"/>
            <a:ext cx="3859212" cy="52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Shape 381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Shape 3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650" y="0"/>
            <a:ext cx="6877050" cy="6878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Shape 1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586" y="0"/>
            <a:ext cx="8810625" cy="6659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Демиденко Сергій Володимирович</a:t>
            </a:r>
            <a:br>
              <a:rPr b="0" i="0" lang="en-US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</a:p>
        </p:txBody>
      </p:sp>
      <p:pic>
        <p:nvPicPr>
          <p:cNvPr descr="C:\Documents and Settings\user\Рабочий стол\Загиблі воїни-АТО з Новомосковського району\ФОТО\Демиденко\демиденко.tif" id="124" name="Shape 1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14787" y="1420812"/>
            <a:ext cx="3443286" cy="4827587"/>
          </a:xfrm>
          <a:prstGeom prst="rect">
            <a:avLst/>
          </a:prstGeom>
          <a:noFill/>
          <a:ln cap="sq" cmpd="sng" w="1270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  <a:effectLst>
            <a:outerShdw blurRad="63500" dir="2700000" dist="50799">
              <a:srgbClr val="000000">
                <a:alpha val="39607"/>
              </a:srgbClr>
            </a:outerShdw>
          </a:effectLst>
        </p:spPr>
      </p:pic>
      <p:pic>
        <p:nvPicPr>
          <p:cNvPr id="125" name="Shape 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025" y="811212"/>
            <a:ext cx="3151186" cy="11002962"/>
          </a:xfrm>
          <a:prstGeom prst="rect">
            <a:avLst/>
          </a:prstGeom>
          <a:noFill/>
          <a:ln>
            <a:noFill/>
          </a:ln>
          <a:effectLst>
            <a:reflection blurRad="0" dir="5400000" dist="5000" endA="0" endPos="30000" kx="0" rotWithShape="0" algn="bl" stA="30000" stPos="0" sy="-100000" ky="0"/>
          </a:effectLst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2411" cy="669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Жуков Дмитро Сергійович</a:t>
            </a:r>
            <a:br>
              <a:rPr b="0" i="0" lang="en-US" sz="33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</a:p>
        </p:txBody>
      </p:sp>
      <p:pic>
        <p:nvPicPr>
          <p:cNvPr id="138" name="Shape 1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3500" y="1450975"/>
            <a:ext cx="3906836" cy="5407025"/>
          </a:xfrm>
          <a:prstGeom prst="rect">
            <a:avLst/>
          </a:prstGeom>
          <a:noFill/>
          <a:ln cap="sq" cmpd="thickThin" w="228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471487" y="254000"/>
            <a:ext cx="820737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468312" y="1606550"/>
            <a:ext cx="820737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Arial"/>
              <a:buNone/>
            </a:pPr>
            <a:r>
              <a:t/>
            </a:r>
            <a:endParaRPr sz="21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461" y="144461"/>
            <a:ext cx="8707436" cy="6526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Зимняя дорога в лесу 1305121529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Зимняя дорога в лесу 1305121529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