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  <p:sldMasterId id="2147483720" r:id="rId4"/>
    <p:sldMasterId id="2147483732" r:id="rId5"/>
    <p:sldMasterId id="2147483744" r:id="rId6"/>
  </p:sldMasterIdLst>
  <p:sldIdLst>
    <p:sldId id="261" r:id="rId7"/>
    <p:sldId id="256" r:id="rId8"/>
    <p:sldId id="257" r:id="rId9"/>
    <p:sldId id="258" r:id="rId10"/>
    <p:sldId id="259" r:id="rId11"/>
    <p:sldId id="260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328A8A-8BB9-4D31-BF8A-0E826DF8401A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29E1FD-8771-4F08-86CA-5B22AF4B1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71480"/>
            <a:ext cx="7772400" cy="2286016"/>
          </a:xfrm>
        </p:spPr>
        <p:txBody>
          <a:bodyPr>
            <a:normAutofit/>
          </a:bodyPr>
          <a:lstStyle/>
          <a:p>
            <a:r>
              <a:rPr lang="uk-UA" sz="8000" dirty="0" smtClean="0"/>
              <a:t>Історія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714620"/>
            <a:ext cx="7772400" cy="1214446"/>
          </a:xfrm>
        </p:spPr>
        <p:txBody>
          <a:bodyPr>
            <a:noAutofit/>
          </a:bodyPr>
          <a:lstStyle/>
          <a:p>
            <a:r>
              <a:rPr lang="uk-UA" sz="8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mbria" pitchFamily="18" charset="0"/>
              </a:rPr>
              <a:t>6 клас</a:t>
            </a:r>
            <a:endParaRPr lang="ru-RU" sz="8800" b="1" dirty="0">
              <a:solidFill>
                <a:schemeClr val="accent3">
                  <a:lumMod val="60000"/>
                  <a:lumOff val="40000"/>
                </a:schemeClr>
              </a:solidFill>
              <a:latin typeface="Cambria" pitchFamily="18" charset="0"/>
            </a:endParaRPr>
          </a:p>
        </p:txBody>
      </p:sp>
      <p:pic>
        <p:nvPicPr>
          <p:cNvPr id="37890" name="Picture 2" descr="http://virchi.narod.ru/picter/bashtanka/simvol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929066"/>
            <a:ext cx="7229475" cy="2181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857387"/>
          </a:xfrm>
        </p:spPr>
        <p:txBody>
          <a:bodyPr>
            <a:noAutofit/>
          </a:bodyPr>
          <a:lstStyle/>
          <a:p>
            <a:pPr algn="ctr"/>
            <a:r>
              <a:rPr lang="uk-UA" sz="4800" i="1" dirty="0"/>
              <a:t>Грецькі міста-колонії на території сучасної України</a:t>
            </a:r>
            <a:endParaRPr lang="ru-RU" sz="4800" dirty="0"/>
          </a:p>
        </p:txBody>
      </p:sp>
      <p:pic>
        <p:nvPicPr>
          <p:cNvPr id="1026" name="Picture 2" descr="http://supermif.com/istoria_greki/pictures/61_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0"/>
            <a:ext cx="7209998" cy="40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00692"/>
          </a:xfrm>
        </p:spPr>
        <p:txBody>
          <a:bodyPr>
            <a:normAutofit/>
          </a:bodyPr>
          <a:lstStyle/>
          <a:p>
            <a:pPr algn="just"/>
            <a:r>
              <a:rPr lang="uk-UA" sz="6600" dirty="0" smtClean="0"/>
              <a:t>План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uk-UA" dirty="0" smtClean="0"/>
              <a:t>Причини грецької колонізації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uk-UA" dirty="0" smtClean="0"/>
              <a:t>Грецькі колонії Північного Причорномор’я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85728"/>
            <a:ext cx="8153400" cy="857256"/>
          </a:xfrm>
        </p:spPr>
        <p:txBody>
          <a:bodyPr>
            <a:noAutofit/>
          </a:bodyPr>
          <a:lstStyle/>
          <a:p>
            <a:r>
              <a:rPr lang="ru-RU" u="dottedHeavy" cap="small" dirty="0" smtClean="0"/>
              <a:t/>
            </a:r>
            <a:br>
              <a:rPr lang="ru-RU" u="dottedHeavy" cap="small" dirty="0" smtClean="0"/>
            </a:br>
            <a:r>
              <a:rPr lang="ru-RU" sz="4800" i="1" cap="small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Причини  </a:t>
            </a:r>
            <a:r>
              <a:rPr lang="ru-RU" sz="4800" i="1" cap="small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грецької</a:t>
            </a:r>
            <a:r>
              <a:rPr lang="ru-RU" sz="4800" i="1" cap="small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sz="4800" i="1" cap="small" dirty="0" err="1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колонізації</a:t>
            </a:r>
            <a:r>
              <a:rPr lang="ru-RU" sz="4800" i="1" cap="small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:</a:t>
            </a:r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4800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</a:br>
            <a:endParaRPr lang="ru-RU" sz="4800" i="1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нестача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землі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;</a:t>
            </a:r>
            <a:endParaRPr lang="ru-RU" sz="3600" i="1" dirty="0" smtClean="0">
              <a:solidFill>
                <a:schemeClr val="accent2">
                  <a:lumMod val="75000"/>
                </a:schemeClr>
              </a:solidFill>
              <a:latin typeface="Century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розвиток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торгівлі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і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пошук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нових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ринків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збуту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товарів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;</a:t>
            </a:r>
            <a:endParaRPr lang="ru-RU" sz="3600" i="1" dirty="0" smtClean="0">
              <a:solidFill>
                <a:schemeClr val="accent2">
                  <a:lumMod val="75000"/>
                </a:schemeClr>
              </a:solidFill>
              <a:latin typeface="Century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політична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боротьба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в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полісах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і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порятунок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для тих,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хто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зазнав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поразки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в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цій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 </a:t>
            </a:r>
            <a:r>
              <a:rPr lang="ru-RU" sz="3600" i="1" cap="small" dirty="0" err="1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боротьбі</a:t>
            </a:r>
            <a:r>
              <a:rPr lang="ru-RU" sz="3600" i="1" cap="small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.</a:t>
            </a:r>
            <a:endParaRPr lang="ru-RU" sz="3600" i="1" dirty="0" smtClean="0">
              <a:solidFill>
                <a:schemeClr val="accent2">
                  <a:lumMod val="75000"/>
                </a:schemeClr>
              </a:solidFill>
              <a:latin typeface="Century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t2014\Desktop\5935_032011hersonesimg8599m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4050000" cy="270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Руїни Херсонесу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357430"/>
            <a:ext cx="5884247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Ольвія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43" y="1357298"/>
            <a:ext cx="5558035" cy="37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857496"/>
            <a:ext cx="4704000" cy="35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Пантікапей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6576937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86124"/>
            <a:ext cx="44767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Домашнє </a:t>
            </a:r>
            <a:r>
              <a:rPr lang="uk-UA" dirty="0" smtClean="0"/>
              <a:t>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uk-UA" dirty="0" smtClean="0"/>
              <a:t>Прочитати с. 137-141.</a:t>
            </a:r>
            <a:endParaRPr lang="ru-RU" dirty="0" smtClean="0"/>
          </a:p>
          <a:p>
            <a:r>
              <a:rPr lang="uk-UA" u="sng" dirty="0" smtClean="0"/>
              <a:t>Достатній рівень:</a:t>
            </a:r>
            <a:r>
              <a:rPr lang="uk-UA" dirty="0" smtClean="0"/>
              <a:t> виконати завдання 5 на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с</a:t>
            </a:r>
            <a:r>
              <a:rPr lang="uk-UA" dirty="0" smtClean="0"/>
              <a:t>. 141 (письмово).</a:t>
            </a:r>
            <a:endParaRPr lang="ru-RU" dirty="0" smtClean="0"/>
          </a:p>
          <a:p>
            <a:r>
              <a:rPr lang="uk-UA" u="sng" dirty="0" smtClean="0"/>
              <a:t>Високий рівень:</a:t>
            </a:r>
            <a:r>
              <a:rPr lang="uk-UA" dirty="0" smtClean="0"/>
              <a:t> написати міні-твір від імені жителя однієї з грецьких колоній Північного Причорномор’я.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77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Трек</vt:lpstr>
      <vt:lpstr>Солнцестояние</vt:lpstr>
      <vt:lpstr>Обычная</vt:lpstr>
      <vt:lpstr>Бумажная</vt:lpstr>
      <vt:lpstr>Литейная</vt:lpstr>
      <vt:lpstr>1_Обычная</vt:lpstr>
      <vt:lpstr>Історія</vt:lpstr>
      <vt:lpstr>Грецькі міста-колонії на території сучасної України</vt:lpstr>
      <vt:lpstr>План  1. Причини грецької колонізації  2. Грецькі колонії Північного Причорномор’я </vt:lpstr>
      <vt:lpstr> Причини  грецької колонізації: </vt:lpstr>
      <vt:lpstr>Руїни Херсонесу</vt:lpstr>
      <vt:lpstr>Ольвія</vt:lpstr>
      <vt:lpstr>Пантікапей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Грецькі міста-колонії на території сучасної України</dc:title>
  <dc:creator>okt2014</dc:creator>
  <cp:lastModifiedBy>okt2014</cp:lastModifiedBy>
  <cp:revision>14</cp:revision>
  <dcterms:created xsi:type="dcterms:W3CDTF">2015-02-01T19:10:41Z</dcterms:created>
  <dcterms:modified xsi:type="dcterms:W3CDTF">2015-02-02T18:19:47Z</dcterms:modified>
</cp:coreProperties>
</file>