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2780928"/>
            <a:ext cx="7019925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7772400" cy="223224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ТЕМА: Закріплення звукового значення букви «Ї». Опрацювання тексту «Гроші України». Опрацювання тексту « Міста України»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7726680" y="5638800"/>
            <a:ext cx="45719" cy="94456"/>
          </a:xfrm>
        </p:spPr>
        <p:txBody>
          <a:bodyPr>
            <a:normAutofit fontScale="25000" lnSpcReduction="2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4906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Гра «Букви розгубилися»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 А Ї</a:t>
            </a:r>
          </a:p>
          <a:p>
            <a:r>
              <a:rPr lang="uk-UA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 К А Ж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44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>
            <a:normAutofit/>
          </a:bodyPr>
          <a:lstStyle/>
          <a:p>
            <a:r>
              <a:rPr lang="uk-UA" sz="6600" dirty="0" smtClean="0"/>
              <a:t>ЇЖА</a:t>
            </a:r>
          </a:p>
          <a:p>
            <a:r>
              <a:rPr lang="uk-UA" sz="6600" dirty="0" smtClean="0"/>
              <a:t>ЇЖАК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93611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Sasha\Desktop\ВІДКРИТИЙ УРОК ЧИТАННЯ\Vladimir I of Kiev on 1 Hryvnia 1995 Banknote from Ukrai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2970"/>
            <a:ext cx="2736304" cy="439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Опрацювання тексту «Гроші України»</a:t>
            </a:r>
            <a:endParaRPr lang="ru-RU" dirty="0"/>
          </a:p>
        </p:txBody>
      </p:sp>
      <p:pic>
        <p:nvPicPr>
          <p:cNvPr id="4099" name="Picture 3" descr="C:\Users\Sasha\Desktop\ВІДКРИТИЙ УРОК ЧИТАННЯ\1280687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1828800" cy="93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Sasha\Desktop\ВІДКРИТИЙ УРОК ЧИТАННЯ\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89948"/>
            <a:ext cx="3048000" cy="162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Sasha\Desktop\ВІДКРИТИЙ УРОК ЧИТАННЯ\Ярослав Мудрий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591338"/>
            <a:ext cx="4074507" cy="329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Sasha\Desktop\ВІДКРИТИЙ УРОК ЧИТАННЯ\5 Hryven 2004 - 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63424"/>
            <a:ext cx="4934443" cy="267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Sasha\Desktop\ВІДКРИТИЙ УРОК ЧИТАННЯ\Богдан Хмельницький(5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488935"/>
            <a:ext cx="20478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13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5122" name="Picture 2" descr="C:\Users\Sasha\Desktop\ВІДКРИТИЙ УРОК ЧИТАННЯ\3193_p0Gdaiq4Y8w8_w_68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3847902" cy="192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Sasha\Desktop\ВІДКРИТИЙ УРОК ЧИТАННЯ\Іван Мазепа (1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2776"/>
            <a:ext cx="30765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408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6146" name="Picture 2" descr="C:\Users\Sasha\Desktop\ВІДКРИТИЙ УРОК ЧИТАННЯ\hello_html_m1c0cb9d5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68" y="1824547"/>
            <a:ext cx="3378484" cy="180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khntusg.com.ua/sites/default/files/image/2016/f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-99392"/>
            <a:ext cx="5848350" cy="722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64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7170" name="Picture 2" descr="C:\Users\Sasha\Desktop\ВІДКРИТИЙ УРОК ЧИТАННЯ\1384728183-ukrainepnew-100hyrven-2005-donatedcn_f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316756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easytour.by/sites/default/files/currencies/uah-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1048"/>
            <a:ext cx="3852751" cy="1936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Sasha\Desktop\ВІДКРИТИЙ УРОК ЧИТАННЯ\Тарас Шевченко (100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339" y="74124"/>
            <a:ext cx="3719661" cy="378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Sasha\Desktop\ВІДКРИТИЙ УРОК ЧИТАННЯ\Леся Українка (200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293096"/>
            <a:ext cx="2260848" cy="22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02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ВПРАВА «Правильно вживай»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Дві гривні</a:t>
            </a:r>
          </a:p>
          <a:p>
            <a:r>
              <a:rPr lang="uk-UA" dirty="0" smtClean="0"/>
              <a:t>Три ……..</a:t>
            </a:r>
          </a:p>
          <a:p>
            <a:r>
              <a:rPr lang="uk-UA" dirty="0" smtClean="0"/>
              <a:t>П</a:t>
            </a:r>
            <a:r>
              <a:rPr lang="en-US" dirty="0" smtClean="0"/>
              <a:t>’</a:t>
            </a:r>
            <a:r>
              <a:rPr lang="uk-UA" dirty="0" smtClean="0"/>
              <a:t>ять ……..</a:t>
            </a:r>
          </a:p>
          <a:p>
            <a:r>
              <a:rPr lang="uk-UA" dirty="0" smtClean="0"/>
              <a:t>Десять ………</a:t>
            </a:r>
          </a:p>
          <a:p>
            <a:r>
              <a:rPr lang="uk-UA" dirty="0" smtClean="0"/>
              <a:t>Двадцять …….</a:t>
            </a:r>
          </a:p>
          <a:p>
            <a:r>
              <a:rPr lang="uk-UA" dirty="0" smtClean="0"/>
              <a:t>Сто ……..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029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Опрацювання тексту «Міста України»</a:t>
            </a:r>
            <a:endParaRPr lang="ru-RU" dirty="0"/>
          </a:p>
        </p:txBody>
      </p:sp>
      <p:pic>
        <p:nvPicPr>
          <p:cNvPr id="8194" name="Picture 2" descr="C:\Users\Sasha\Desktop\ВІДКРИТИЙ УРОК ЧИТАННЯ\0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935" y="1600200"/>
            <a:ext cx="620412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27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Sasha\Desktop\ВІДКРИТИЙ УРОК ЧИТАННЯ\Киї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4811241" cy="363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КИЇВ – СТОЛИЦЯ УКРАЇНИ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КИЇВ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r>
              <a:rPr lang="uk-UA" dirty="0" smtClean="0"/>
              <a:t>КНЯЗЬ КИЙ</a:t>
            </a:r>
            <a:endParaRPr lang="ru-RU" dirty="0"/>
          </a:p>
        </p:txBody>
      </p:sp>
      <p:pic>
        <p:nvPicPr>
          <p:cNvPr id="9220" name="Picture 4" descr="C:\Users\Sasha\Desktop\ВІДКРИТИЙ УРОК ЧИТАННЯ\Князь Ки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571" y="2169000"/>
            <a:ext cx="3835583" cy="468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85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Sasha\Desktop\ВІДКРИТИЙ УРОК ЧИТАННЯ\Льві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0"/>
            <a:ext cx="365760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ЛЬВІВ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КНЯЗЬ ДАНИЛО ГАЛИЦЬКИЙ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  <a:p>
            <a:r>
              <a:rPr lang="uk-UA" dirty="0" smtClean="0"/>
              <a:t>ЛЕВ ДАНИЛОВИЧ ( син князя)</a:t>
            </a:r>
            <a:endParaRPr lang="ru-RU" dirty="0"/>
          </a:p>
        </p:txBody>
      </p:sp>
      <p:pic>
        <p:nvPicPr>
          <p:cNvPr id="10244" name="Picture 4" descr="C:\Users\Sasha\Desktop\ВІДКРИТИЙ УРОК ЧИТАННЯ\Данило Галицький (Львів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2132856"/>
            <a:ext cx="1736725" cy="223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Sasha\Desktop\ВІДКРИТИЙ УРОК ЧИТАННЯ\Лев Данилович (Львів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050933"/>
            <a:ext cx="2642915" cy="379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99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Робота над </a:t>
            </a:r>
            <a:r>
              <a:rPr lang="uk-UA" dirty="0" err="1" smtClean="0"/>
              <a:t>чистомовкою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7056479"/>
              </p:ext>
            </p:extLst>
          </p:nvPr>
        </p:nvGraphicFramePr>
        <p:xfrm>
          <a:off x="539552" y="1412775"/>
          <a:ext cx="7848872" cy="3456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3456384">
                <a:tc>
                  <a:txBody>
                    <a:bodyPr/>
                    <a:lstStyle/>
                    <a:p>
                      <a:pPr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ЖА-ЖА-ЖА — ми побачили... (вужа).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ЖИ-ЖИ-ЖИ — ти мені...(допоможи).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ЖІ-ЖІ-ЖІ— дуже гострі в нас... (ножі).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ЖУ-ЖУ-ЖУ — книжки я...(бережу).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ЖЕ-ЖЕ-ЖЕ — цуцик м’ячик... (стереже).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ОЖ-ОЖ-ОЖ — рушаймо в...(подорож).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УЖ-УЖ-УЖ — десь подівся... (вуж).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ЕЖ-ЕЖ-ЕЖ — бережіть ліс від...(пожеж).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ЖЕМ-ЖЕМ — ми природу...(</a:t>
                      </a:r>
                      <a:r>
                        <a:rPr lang="uk-UA" sz="2000" dirty="0" err="1">
                          <a:effectLst/>
                        </a:rPr>
                        <a:t>бережем</a:t>
                      </a:r>
                      <a:r>
                        <a:rPr lang="uk-UA" sz="2000" dirty="0">
                          <a:effectLst/>
                        </a:rPr>
                        <a:t>).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ЖОК-ЖОК — вийду я на...(бережок).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4336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Sasha\Desktop\ВІДКРИТИЙ УРОК ЧИТАННЯ\13886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991" y="908721"/>
            <a:ext cx="5501009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Sasha\Desktop\ВІДКРИТИЙ УРОК ЧИТАННЯ\dn_pro_ukra_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4985"/>
            <a:ext cx="4536504" cy="340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ЗАПОРІЖЖЯ</a:t>
            </a:r>
            <a:endParaRPr lang="ru-RU" dirty="0"/>
          </a:p>
        </p:txBody>
      </p:sp>
      <p:pic>
        <p:nvPicPr>
          <p:cNvPr id="11266" name="Picture 2" descr="C:\Users\Sasha\Desktop\ВІДКРИТИЙ УРОК ЧИТАННЯ\i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356891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30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ПІДСУМОК УРОКУ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Кому </a:t>
            </a:r>
            <a:r>
              <a:rPr lang="uk-UA" dirty="0"/>
              <a:t>на уроці було все зрозуміло, з усіма завданнями впора­лися впевнено, намалюйте </a:t>
            </a:r>
            <a:r>
              <a:rPr lang="uk-UA" dirty="0" smtClean="0"/>
              <a:t>веселий </a:t>
            </a:r>
            <a:r>
              <a:rPr lang="uk-UA" dirty="0" err="1" smtClean="0"/>
              <a:t>смайлик</a:t>
            </a:r>
            <a:r>
              <a:rPr lang="uk-UA" dirty="0" smtClean="0"/>
              <a:t>.</a:t>
            </a:r>
            <a:endParaRPr lang="ru-RU" dirty="0"/>
          </a:p>
          <a:p>
            <a:r>
              <a:rPr lang="uk-UA" dirty="0" smtClean="0"/>
              <a:t> </a:t>
            </a:r>
            <a:r>
              <a:rPr lang="uk-UA" dirty="0"/>
              <a:t>Кому на уроці було дуже важко працювати, із завданнями не могли впоратися, намалюйте </a:t>
            </a:r>
            <a:r>
              <a:rPr lang="uk-UA" dirty="0" smtClean="0"/>
              <a:t>сумний </a:t>
            </a:r>
            <a:r>
              <a:rPr lang="uk-UA" dirty="0" err="1" smtClean="0"/>
              <a:t>смайлик</a:t>
            </a:r>
            <a:r>
              <a:rPr lang="uk-UA" dirty="0" smtClean="0"/>
              <a:t>.</a:t>
            </a:r>
            <a:endParaRPr lang="ru-RU" dirty="0"/>
          </a:p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511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Sasha\Desktop\151171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732" y="2780928"/>
            <a:ext cx="3950568" cy="374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140968"/>
          </a:xfrm>
        </p:spPr>
        <p:txBody>
          <a:bodyPr/>
          <a:lstStyle/>
          <a:p>
            <a:r>
              <a:rPr lang="ru-RU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Працювали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старанно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почули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кінці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b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нашім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першім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класі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Діти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просто </a:t>
            </a:r>
            <a:r>
              <a:rPr lang="ru-RU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молодці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 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 flipV="1">
            <a:off x="7524327" y="5085183"/>
            <a:ext cx="45719" cy="45719"/>
          </a:xfrm>
        </p:spPr>
        <p:txBody>
          <a:bodyPr>
            <a:normAutofit fontScale="25000" lnSpcReduction="2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2/19/2017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86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/>
          <a:lstStyle/>
          <a:p>
            <a:pPr marL="0" indent="0">
              <a:buNone/>
            </a:pPr>
            <a:r>
              <a:rPr lang="uk-UA" dirty="0"/>
              <a:t> </a:t>
            </a:r>
            <a:endParaRPr lang="ru-RU" dirty="0"/>
          </a:p>
          <a:p>
            <a:r>
              <a:rPr lang="uk-UA" sz="6000" dirty="0"/>
              <a:t>Ї -  </a:t>
            </a:r>
            <a:r>
              <a:rPr lang="en-US" sz="6000" dirty="0"/>
              <a:t>[</a:t>
            </a:r>
            <a:r>
              <a:rPr lang="uk-UA" sz="6000" dirty="0"/>
              <a:t>Й</a:t>
            </a:r>
            <a:r>
              <a:rPr lang="en-US" sz="6000" dirty="0"/>
              <a:t>]</a:t>
            </a:r>
            <a:r>
              <a:rPr lang="uk-UA" sz="6000" dirty="0"/>
              <a:t>,</a:t>
            </a:r>
            <a:r>
              <a:rPr lang="en-US" sz="6000" dirty="0"/>
              <a:t>[</a:t>
            </a:r>
            <a:r>
              <a:rPr lang="uk-UA" sz="6000" dirty="0"/>
              <a:t>І</a:t>
            </a:r>
            <a:r>
              <a:rPr lang="en-US" sz="6000" dirty="0" smtClean="0"/>
              <a:t>]</a:t>
            </a:r>
            <a:endParaRPr lang="uk-UA" sz="6000" dirty="0" smtClean="0"/>
          </a:p>
          <a:p>
            <a:endParaRPr lang="ru-RU" sz="6600" dirty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962" y="2780928"/>
            <a:ext cx="5934075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6309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Скільки букв у слові?</a:t>
            </a:r>
          </a:p>
          <a:p>
            <a:r>
              <a:rPr lang="uk-UA" dirty="0" smtClean="0"/>
              <a:t>Скільки звуків?</a:t>
            </a:r>
          </a:p>
          <a:p>
            <a:r>
              <a:rPr lang="uk-UA" dirty="0" smtClean="0"/>
              <a:t>Чому?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5645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4 букви</a:t>
            </a:r>
          </a:p>
          <a:p>
            <a:r>
              <a:rPr lang="uk-UA" dirty="0" smtClean="0"/>
              <a:t>5 звуків</a:t>
            </a:r>
          </a:p>
          <a:p>
            <a:r>
              <a:rPr lang="uk-UA" dirty="0" smtClean="0"/>
              <a:t>Буква ї позначає два звуки: м</a:t>
            </a:r>
            <a:r>
              <a:rPr lang="en-US" dirty="0" smtClean="0"/>
              <a:t>’</a:t>
            </a:r>
            <a:r>
              <a:rPr lang="uk-UA" dirty="0" smtClean="0"/>
              <a:t>який приголосний</a:t>
            </a:r>
            <a:r>
              <a:rPr lang="en-US" dirty="0" smtClean="0"/>
              <a:t>[</a:t>
            </a:r>
            <a:r>
              <a:rPr lang="uk-UA" dirty="0" smtClean="0"/>
              <a:t>й</a:t>
            </a:r>
            <a:r>
              <a:rPr lang="en-US" dirty="0" smtClean="0"/>
              <a:t>]</a:t>
            </a:r>
            <a:r>
              <a:rPr lang="uk-UA" dirty="0" smtClean="0"/>
              <a:t> та голосний звук</a:t>
            </a:r>
            <a:r>
              <a:rPr lang="en-US" dirty="0" smtClean="0"/>
              <a:t>[</a:t>
            </a:r>
            <a:r>
              <a:rPr lang="uk-UA" dirty="0" smtClean="0"/>
              <a:t>і</a:t>
            </a:r>
            <a:r>
              <a:rPr lang="en-US" dirty="0" smtClean="0"/>
              <a:t>]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134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dirty="0" smtClean="0"/>
              <a:t>2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181" y="1753657"/>
            <a:ext cx="4029637" cy="4219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3527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Скільки букв у слові?</a:t>
            </a:r>
          </a:p>
          <a:p>
            <a:r>
              <a:rPr lang="uk-UA" dirty="0" smtClean="0"/>
              <a:t>Скільки звуків?</a:t>
            </a:r>
          </a:p>
          <a:p>
            <a:r>
              <a:rPr lang="uk-UA" dirty="0" smtClean="0"/>
              <a:t>Чому?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137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5 букв</a:t>
            </a:r>
          </a:p>
          <a:p>
            <a:r>
              <a:rPr lang="uk-UA" dirty="0" smtClean="0"/>
              <a:t>6 звуків</a:t>
            </a:r>
          </a:p>
          <a:p>
            <a:r>
              <a:rPr lang="uk-UA" dirty="0"/>
              <a:t>Буква ї позначає два звуки: м</a:t>
            </a:r>
            <a:r>
              <a:rPr lang="en-US" dirty="0"/>
              <a:t>’</a:t>
            </a:r>
            <a:r>
              <a:rPr lang="uk-UA" dirty="0"/>
              <a:t>який приголосний</a:t>
            </a:r>
            <a:r>
              <a:rPr lang="en-US" dirty="0"/>
              <a:t>[</a:t>
            </a:r>
            <a:r>
              <a:rPr lang="uk-UA" dirty="0"/>
              <a:t>й</a:t>
            </a:r>
            <a:r>
              <a:rPr lang="en-US" dirty="0"/>
              <a:t>]</a:t>
            </a:r>
            <a:r>
              <a:rPr lang="uk-UA" dirty="0"/>
              <a:t> та голосний звук</a:t>
            </a:r>
            <a:r>
              <a:rPr lang="en-US" dirty="0"/>
              <a:t>[</a:t>
            </a:r>
            <a:r>
              <a:rPr lang="uk-UA" dirty="0"/>
              <a:t>і</a:t>
            </a:r>
            <a:r>
              <a:rPr lang="en-US" dirty="0"/>
              <a:t>]</a:t>
            </a:r>
            <a:endParaRPr lang="ru-RU" dirty="0"/>
          </a:p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6050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sha\Desktop\829a0bb842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132" y="2420888"/>
            <a:ext cx="4452209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СКОРОМОВКА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Їжак, їжаченя, їздять по гриби щодня.</a:t>
            </a:r>
          </a:p>
          <a:p>
            <a:r>
              <a:rPr lang="uk-UA" dirty="0" smtClean="0"/>
              <a:t>Їжачиха помагає, сироїжки їм збирає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573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304</Words>
  <Application>Microsoft Office PowerPoint</Application>
  <PresentationFormat>Экран (4:3)</PresentationFormat>
  <Paragraphs>77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ТЕМА: Закріплення звукового значення букви «Ї». Опрацювання тексту «Гроші України». Опрацювання тексту « Міста України»</vt:lpstr>
      <vt:lpstr>Робота над чистомовкою </vt:lpstr>
      <vt:lpstr>1</vt:lpstr>
      <vt:lpstr>1</vt:lpstr>
      <vt:lpstr>1</vt:lpstr>
      <vt:lpstr>2</vt:lpstr>
      <vt:lpstr>2</vt:lpstr>
      <vt:lpstr>2</vt:lpstr>
      <vt:lpstr>СКОРОМОВКА </vt:lpstr>
      <vt:lpstr>Гра «Букви розгубилися»</vt:lpstr>
      <vt:lpstr>.</vt:lpstr>
      <vt:lpstr>Опрацювання тексту «Гроші України»</vt:lpstr>
      <vt:lpstr>.</vt:lpstr>
      <vt:lpstr>.</vt:lpstr>
      <vt:lpstr>.</vt:lpstr>
      <vt:lpstr>ВПРАВА «Правильно вживай»</vt:lpstr>
      <vt:lpstr>Опрацювання тексту «Міста України»</vt:lpstr>
      <vt:lpstr>КИЇВ – СТОЛИЦЯ УКРАЇНИ</vt:lpstr>
      <vt:lpstr>ЛЬВІВ</vt:lpstr>
      <vt:lpstr>ЗАПОРІЖЖЯ</vt:lpstr>
      <vt:lpstr>ПІДСУМОК УРОКУ </vt:lpstr>
      <vt:lpstr>Працювали всі старанно  І почули у кінці,  Що у нашім першім класі  Діти – просто молодці!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Закріплення звукового значення букви «Ї». Опрацювання тексту «Гроші України». Опрацювання тексту « Міста України»</dc:title>
  <dc:creator>Sasha</dc:creator>
  <cp:lastModifiedBy>RePack by Diakov</cp:lastModifiedBy>
  <cp:revision>11</cp:revision>
  <dcterms:created xsi:type="dcterms:W3CDTF">2017-02-19T06:20:39Z</dcterms:created>
  <dcterms:modified xsi:type="dcterms:W3CDTF">2017-02-19T08:31:40Z</dcterms:modified>
</cp:coreProperties>
</file>