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84" r:id="rId2"/>
    <p:sldId id="256" r:id="rId3"/>
    <p:sldId id="257" r:id="rId4"/>
    <p:sldId id="258" r:id="rId5"/>
    <p:sldId id="286" r:id="rId6"/>
    <p:sldId id="260" r:id="rId7"/>
    <p:sldId id="261" r:id="rId8"/>
    <p:sldId id="262" r:id="rId9"/>
    <p:sldId id="264" r:id="rId10"/>
    <p:sldId id="265" r:id="rId11"/>
    <p:sldId id="287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85" r:id="rId21"/>
    <p:sldId id="274" r:id="rId22"/>
    <p:sldId id="277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28"/>
    <p:penClr>
      <a:srgbClr val="FF0000"/>
    </p:penClr>
  </p:showPr>
  <p:clrMru>
    <a:srgbClr val="F5370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1203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04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05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06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07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08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20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1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211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212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213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D2F7A46-6755-4229-9C34-8AFB762203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D8FF59-5112-402D-B74F-0BFEC44812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79703E-0A6E-4141-94A4-E6026B4A35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A6BC48-8991-47CF-83BC-6E33C41543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9AE6A4-3C64-44BD-9BFB-9C702EBBDD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1721C-5769-493F-8480-792E41ECBC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EC95F9-E7F7-4D13-BDD5-27C94CBB1B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21C82-2654-4783-B74F-2834A12DE0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40AA47-A668-4315-ADBF-FEA8B0615D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D3D718-C5DB-4D67-94EF-9063649D74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C49DB7-B5B8-48A9-BF18-03A7BDFB27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50179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0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1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018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018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018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018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01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B1EAA8F5-AD02-4C21-8C82-8BC7D0071A5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019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019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WordArt 4"/>
          <p:cNvSpPr>
            <a:spLocks noChangeArrowheads="1" noChangeShapeType="1" noTextEdit="1"/>
          </p:cNvSpPr>
          <p:nvPr/>
        </p:nvSpPr>
        <p:spPr bwMode="auto">
          <a:xfrm>
            <a:off x="1403350" y="765175"/>
            <a:ext cx="6924675" cy="2571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10"/>
              </a:avLst>
            </a:prstTxWarp>
          </a:bodyPr>
          <a:lstStyle/>
          <a:p>
            <a:pPr algn="ctr"/>
            <a:r>
              <a:rPr lang="ru-RU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Посмішка</a:t>
            </a:r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 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нехай нас </a:t>
            </a:r>
            <a:r>
              <a:rPr lang="ru-RU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всіх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зігріє</a:t>
            </a:r>
            <a:endParaRPr lang="ru-RU" sz="36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48134" name="Picture 6" descr="улыбка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3284538"/>
            <a:ext cx="3289300" cy="328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 advTm="541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2" name="Picture 4" descr="2802201480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466725"/>
            <a:ext cx="7900988" cy="592455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 advClick="0" advTm="6614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1411201375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70638"/>
            <a:ext cx="5174344" cy="3880758"/>
          </a:xfrm>
          <a:prstGeom prst="rect">
            <a:avLst/>
          </a:prstGeom>
        </p:spPr>
      </p:pic>
      <p:pic>
        <p:nvPicPr>
          <p:cNvPr id="7" name="Содержимое 3" descr="14112013758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75856" y="2420888"/>
            <a:ext cx="5588000" cy="4191000"/>
          </a:xfrm>
        </p:spPr>
      </p:pic>
    </p:spTree>
  </p:cSld>
  <p:clrMapOvr>
    <a:masterClrMapping/>
  </p:clrMapOvr>
  <p:transition spd="slow" advTm="5741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6" name="Picture 4" descr="0310201372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466725"/>
            <a:ext cx="7900988" cy="592455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 advClick="0" advTm="3978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40" name="Picture 4" descr="0310201372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466725"/>
            <a:ext cx="7900988" cy="592455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 advClick="0" advTm="6817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4" name="Picture 4" descr="0810201372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466725"/>
            <a:ext cx="7900988" cy="592455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 advClick="0" advTm="4648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8" name="Picture 4" descr="1010201372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466725"/>
            <a:ext cx="7900988" cy="592455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 advClick="0" advTm="6536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41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2" name="Picture 4" descr="1010201372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466725"/>
            <a:ext cx="7900988" cy="592455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 advClick="0" advTm="5272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6" name="Picture 4" descr="1609201371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466725"/>
            <a:ext cx="7900988" cy="592455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 advClick="0" advTm="4509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45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0" name="Picture 4" descr="1609201371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466725"/>
            <a:ext cx="7900988" cy="592455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 advClick="0" advTm="5133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48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4" name="Picture 4" descr="1610201374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466725"/>
            <a:ext cx="7900988" cy="592455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 advClick="0" advTm="454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Lq2hZBaeJM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9554"/>
            <a:ext cx="8209607" cy="6151883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 advClick="0" advTm="5538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411201375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476672"/>
            <a:ext cx="5588000" cy="4191000"/>
          </a:xfrm>
          <a:effectLst/>
        </p:spPr>
      </p:pic>
      <p:pic>
        <p:nvPicPr>
          <p:cNvPr id="5" name="Рисунок 4" descr="0411201375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3717032"/>
            <a:ext cx="3758187" cy="281864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spd="slow" advTm="5102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8" name="Picture 4" descr="1710201374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80933">
            <a:off x="611560" y="620688"/>
            <a:ext cx="2799676" cy="3733254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8" name="Picture 4" descr="1710201374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35634">
            <a:off x="5977606" y="676207"/>
            <a:ext cx="2471568" cy="3295776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9" name="Picture 4" descr="17102013747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132856"/>
            <a:ext cx="3169022" cy="4226086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slow" advClick="0" advTm="5039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80" name="Picture 4" descr="1911201376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466725"/>
            <a:ext cx="7900988" cy="5924550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slow" advClick="0" advTm="6364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8" name="Picture 4" descr="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466725"/>
            <a:ext cx="7900988" cy="5924550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slow" advClick="0" advTm="5491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65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2" name="Picture 4" descr="ю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466725"/>
            <a:ext cx="7900988" cy="5924550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slow" advClick="0" advTm="5429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867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6" name="Picture 4" descr="260220148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466725"/>
            <a:ext cx="7900988" cy="592455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 advClick="0" advTm="5585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700" name="Picture 4" descr="260220148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333375"/>
            <a:ext cx="4537075" cy="6048375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9701" name="Picture 5" descr="260220148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404813"/>
            <a:ext cx="4211638" cy="5903912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slow" advClick="0" advTm="8736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07704" y="1412776"/>
            <a:ext cx="5701624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i="1" cap="none" spc="0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5370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5400" i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5370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i="1" cap="none" spc="0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5370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sz="5400" i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5370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5400" i="1" cap="none" spc="0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5370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посм</a:t>
            </a:r>
            <a:r>
              <a:rPr lang="uk-UA" sz="5400" i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5370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5400" i="1" cap="none" spc="0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5370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халося</a:t>
            </a:r>
            <a:r>
              <a:rPr lang="ru-RU" sz="5400" i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5370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вам – </a:t>
            </a:r>
          </a:p>
          <a:p>
            <a:pPr algn="ctr"/>
            <a:r>
              <a:rPr lang="ru-RU" sz="5400" i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5370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даруйте </a:t>
            </a:r>
            <a:r>
              <a:rPr lang="ru-RU" sz="5400" i="1" cap="none" spc="0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5370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йому</a:t>
            </a:r>
            <a:r>
              <a:rPr lang="ru-RU" sz="5400" i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5370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5400" i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5370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свою  </a:t>
            </a:r>
            <a:r>
              <a:rPr lang="ru-RU" sz="5400" i="1" cap="none" spc="0" dirty="0" err="1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5370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посмішку</a:t>
            </a:r>
            <a:r>
              <a:rPr lang="ru-RU" sz="5400" i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F5370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=)</a:t>
            </a:r>
            <a:endParaRPr lang="ru-RU" sz="5400" i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rgbClr val="F53703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улыбка 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05544" y="2348880"/>
            <a:ext cx="1738456" cy="130384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улыбка 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76872"/>
            <a:ext cx="1944216" cy="149716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 descr="улыбка 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17695" y="4460354"/>
            <a:ext cx="1726305" cy="239764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 descr="улыбка 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7864" y="-171400"/>
            <a:ext cx="2976331" cy="223224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0" name="Рисунок 9" descr="улыбка 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924720" cy="144354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 descr="улыбка 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36296" y="260648"/>
            <a:ext cx="1907704" cy="143077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Рисунок 11" descr="улыбка 1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43808" y="4749818"/>
            <a:ext cx="3983484" cy="210818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Рисунок 12" descr="улыбка внучатко и курчатко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1520" y="4662264"/>
            <a:ext cx="2195736" cy="219573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spd="slow" advClick="0" advTm="1521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HApygXmT6g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60350"/>
            <a:ext cx="8472488" cy="634841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 advClick="0" advTm="5975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IMG_21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620713"/>
            <a:ext cx="4267200" cy="56896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101" name="Picture 5" descr="IMG_21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549275"/>
            <a:ext cx="4340225" cy="578802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 advClick="0" advTm="5819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10201372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404664"/>
            <a:ext cx="3859808" cy="2894856"/>
          </a:xfrm>
        </p:spPr>
      </p:pic>
      <p:pic>
        <p:nvPicPr>
          <p:cNvPr id="6" name="Рисунок 5" descr="101020137280.jpg"/>
          <p:cNvPicPr>
            <a:picLocks noChangeAspect="1"/>
          </p:cNvPicPr>
          <p:nvPr/>
        </p:nvPicPr>
        <p:blipFill>
          <a:blip r:embed="rId3" cstate="print"/>
          <a:srcRect t="25173" r="1245"/>
          <a:stretch>
            <a:fillRect/>
          </a:stretch>
        </p:blipFill>
        <p:spPr>
          <a:xfrm>
            <a:off x="2339752" y="3789040"/>
            <a:ext cx="4896544" cy="278263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 descr="10102013727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404664"/>
            <a:ext cx="4022216" cy="301666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 advTm="5819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9" name="Picture 5" descr="IMG_21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486735">
            <a:off x="611188" y="549275"/>
            <a:ext cx="4318000" cy="575945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150" name="Picture 6" descr="IMG_216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26566">
            <a:off x="4500563" y="765175"/>
            <a:ext cx="4211637" cy="561657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 advClick="0" advTm="5319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 descr="IMG_21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8640763" cy="648017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 advClick="0" advTm="6053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0" name="Picture 4" descr="IMG_21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41325"/>
            <a:ext cx="8135937" cy="610076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 advClick="0" advTm="599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8" name="Picture 4" descr="280220148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466725"/>
            <a:ext cx="7900988" cy="592455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 advClick="0" advTm="3604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184</TotalTime>
  <Words>18</Words>
  <Application>Microsoft Office PowerPoint</Application>
  <PresentationFormat>Экран (4:3)</PresentationFormat>
  <Paragraphs>7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Arial Black</vt:lpstr>
      <vt:lpstr>Times New Roman</vt:lpstr>
      <vt:lpstr>Wingdings</vt:lpstr>
      <vt:lpstr>Трава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NhT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АНЯ</cp:lastModifiedBy>
  <cp:revision>13</cp:revision>
  <dcterms:created xsi:type="dcterms:W3CDTF">2014-04-07T10:52:57Z</dcterms:created>
  <dcterms:modified xsi:type="dcterms:W3CDTF">2014-04-09T18:34:54Z</dcterms:modified>
</cp:coreProperties>
</file>