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4242" r:id="rId3"/>
  </p:sldMasterIdLst>
  <p:notesMasterIdLst>
    <p:notesMasterId r:id="rId36"/>
  </p:notesMasterIdLst>
  <p:handoutMasterIdLst>
    <p:handoutMasterId r:id="rId37"/>
  </p:handoutMasterIdLst>
  <p:sldIdLst>
    <p:sldId id="256" r:id="rId4"/>
    <p:sldId id="342" r:id="rId5"/>
    <p:sldId id="358" r:id="rId6"/>
    <p:sldId id="359" r:id="rId7"/>
    <p:sldId id="343" r:id="rId8"/>
    <p:sldId id="352" r:id="rId9"/>
    <p:sldId id="353" r:id="rId10"/>
    <p:sldId id="357" r:id="rId11"/>
    <p:sldId id="356" r:id="rId12"/>
    <p:sldId id="344" r:id="rId13"/>
    <p:sldId id="324" r:id="rId14"/>
    <p:sldId id="345" r:id="rId15"/>
    <p:sldId id="346" r:id="rId16"/>
    <p:sldId id="347" r:id="rId17"/>
    <p:sldId id="348" r:id="rId18"/>
    <p:sldId id="349" r:id="rId19"/>
    <p:sldId id="370" r:id="rId20"/>
    <p:sldId id="350" r:id="rId21"/>
    <p:sldId id="351" r:id="rId22"/>
    <p:sldId id="360" r:id="rId23"/>
    <p:sldId id="371" r:id="rId24"/>
    <p:sldId id="368" r:id="rId25"/>
    <p:sldId id="362" r:id="rId26"/>
    <p:sldId id="364" r:id="rId27"/>
    <p:sldId id="365" r:id="rId28"/>
    <p:sldId id="363" r:id="rId29"/>
    <p:sldId id="366" r:id="rId30"/>
    <p:sldId id="369" r:id="rId31"/>
    <p:sldId id="372" r:id="rId32"/>
    <p:sldId id="361" r:id="rId33"/>
    <p:sldId id="323" r:id="rId34"/>
    <p:sldId id="282" r:id="rId3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4000" b="1" i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00000"/>
    <a:srgbClr val="FFFF00"/>
    <a:srgbClr val="F4F490"/>
    <a:srgbClr val="3EB51D"/>
    <a:srgbClr val="000000"/>
    <a:srgbClr val="BF4CF2"/>
    <a:srgbClr val="18E65D"/>
    <a:srgbClr val="B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3" autoAdjust="0"/>
    <p:restoredTop sz="92494" autoAdjust="0"/>
  </p:normalViewPr>
  <p:slideViewPr>
    <p:cSldViewPr>
      <p:cViewPr varScale="1">
        <p:scale>
          <a:sx n="67" d="100"/>
          <a:sy n="67" d="100"/>
        </p:scale>
        <p:origin x="14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5" d="100"/>
          <a:sy n="25" d="100"/>
        </p:scale>
        <p:origin x="-149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9389D-1544-41F6-95E1-F0A4E3985B75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C45D501A-175F-414B-B1EF-663C7E299726}">
      <dgm:prSet phldrT="[Текст]"/>
      <dgm:spPr/>
      <dgm:t>
        <a:bodyPr/>
        <a:lstStyle/>
        <a:p>
          <a:r>
            <a:rPr lang="uk-UA" dirty="0"/>
            <a:t>Експрес-опитування</a:t>
          </a:r>
          <a:endParaRPr lang="ru-RU" dirty="0"/>
        </a:p>
      </dgm:t>
    </dgm:pt>
    <dgm:pt modelId="{6475B414-69D2-4500-B5FA-68D6130E6667}" type="parTrans" cxnId="{71CF63C6-EA35-4AE7-B9EC-207B2D79DB83}">
      <dgm:prSet/>
      <dgm:spPr/>
      <dgm:t>
        <a:bodyPr/>
        <a:lstStyle/>
        <a:p>
          <a:endParaRPr lang="ru-RU"/>
        </a:p>
      </dgm:t>
    </dgm:pt>
    <dgm:pt modelId="{ADB591C9-8AA2-4ABC-AEBA-65D0EF3793DE}" type="sibTrans" cxnId="{71CF63C6-EA35-4AE7-B9EC-207B2D79DB83}">
      <dgm:prSet/>
      <dgm:spPr/>
      <dgm:t>
        <a:bodyPr/>
        <a:lstStyle/>
        <a:p>
          <a:endParaRPr lang="ru-RU"/>
        </a:p>
      </dgm:t>
    </dgm:pt>
    <dgm:pt modelId="{1503F041-BA2A-417B-9C13-1561838CD8C4}">
      <dgm:prSet phldrT="[Текст]"/>
      <dgm:spPr/>
      <dgm:t>
        <a:bodyPr/>
        <a:lstStyle/>
        <a:p>
          <a:r>
            <a:rPr lang="uk-UA" dirty="0" err="1"/>
            <a:t>Розв</a:t>
          </a:r>
          <a:r>
            <a:rPr lang="en-US" dirty="0"/>
            <a:t>’</a:t>
          </a:r>
          <a:r>
            <a:rPr lang="uk-UA" dirty="0" err="1"/>
            <a:t>язування</a:t>
          </a:r>
          <a:r>
            <a:rPr lang="uk-UA" dirty="0"/>
            <a:t> задач</a:t>
          </a:r>
          <a:endParaRPr lang="ru-RU" dirty="0"/>
        </a:p>
      </dgm:t>
    </dgm:pt>
    <dgm:pt modelId="{ED096806-A4EA-40DD-BB17-B2AC7252AB4A}" type="parTrans" cxnId="{ABE3AF7E-7CEE-4315-B31C-8FA394D11D9E}">
      <dgm:prSet/>
      <dgm:spPr/>
      <dgm:t>
        <a:bodyPr/>
        <a:lstStyle/>
        <a:p>
          <a:endParaRPr lang="ru-RU"/>
        </a:p>
      </dgm:t>
    </dgm:pt>
    <dgm:pt modelId="{C33DA8B1-3031-4DCE-8872-95A55D447152}" type="sibTrans" cxnId="{ABE3AF7E-7CEE-4315-B31C-8FA394D11D9E}">
      <dgm:prSet/>
      <dgm:spPr/>
      <dgm:t>
        <a:bodyPr/>
        <a:lstStyle/>
        <a:p>
          <a:endParaRPr lang="ru-RU"/>
        </a:p>
      </dgm:t>
    </dgm:pt>
    <dgm:pt modelId="{D60FA49D-BBF9-4EEF-B331-B5C586A5F4A9}">
      <dgm:prSet phldrT="[Текст]"/>
      <dgm:spPr/>
      <dgm:t>
        <a:bodyPr/>
        <a:lstStyle/>
        <a:p>
          <a:r>
            <a:rPr lang="uk-UA" dirty="0"/>
            <a:t>Дискусія</a:t>
          </a:r>
          <a:endParaRPr lang="ru-RU" dirty="0"/>
        </a:p>
      </dgm:t>
    </dgm:pt>
    <dgm:pt modelId="{68CCB922-01DE-41C3-B16F-9669E1C5C021}" type="parTrans" cxnId="{D2682395-D027-49DE-9DFE-5B49F0D896D9}">
      <dgm:prSet/>
      <dgm:spPr/>
      <dgm:t>
        <a:bodyPr/>
        <a:lstStyle/>
        <a:p>
          <a:endParaRPr lang="ru-RU"/>
        </a:p>
      </dgm:t>
    </dgm:pt>
    <dgm:pt modelId="{987FDDB3-0C2D-4EE8-B337-3BFAACA46568}" type="sibTrans" cxnId="{D2682395-D027-49DE-9DFE-5B49F0D896D9}">
      <dgm:prSet/>
      <dgm:spPr/>
      <dgm:t>
        <a:bodyPr/>
        <a:lstStyle/>
        <a:p>
          <a:endParaRPr lang="ru-RU"/>
        </a:p>
      </dgm:t>
    </dgm:pt>
    <dgm:pt modelId="{60B17D52-FD55-43A8-A33E-5B419300EED1}">
      <dgm:prSet/>
      <dgm:spPr/>
      <dgm:t>
        <a:bodyPr/>
        <a:lstStyle/>
        <a:p>
          <a:r>
            <a:rPr lang="uk-UA" dirty="0"/>
            <a:t>Рефлексія</a:t>
          </a:r>
          <a:endParaRPr lang="ru-RU" dirty="0"/>
        </a:p>
      </dgm:t>
    </dgm:pt>
    <dgm:pt modelId="{57334896-FB48-4C89-A69D-F2C55053831B}" type="parTrans" cxnId="{F8C70C9B-88F6-4541-8AD1-D60C66175D0E}">
      <dgm:prSet/>
      <dgm:spPr/>
      <dgm:t>
        <a:bodyPr/>
        <a:lstStyle/>
        <a:p>
          <a:endParaRPr lang="ru-RU"/>
        </a:p>
      </dgm:t>
    </dgm:pt>
    <dgm:pt modelId="{44643016-6F22-48AC-A9F6-54F68C50CFE5}" type="sibTrans" cxnId="{F8C70C9B-88F6-4541-8AD1-D60C66175D0E}">
      <dgm:prSet/>
      <dgm:spPr/>
      <dgm:t>
        <a:bodyPr/>
        <a:lstStyle/>
        <a:p>
          <a:endParaRPr lang="ru-RU"/>
        </a:p>
      </dgm:t>
    </dgm:pt>
    <dgm:pt modelId="{93EF7A1D-55ED-45AE-A909-DD8B9A9E95D0}">
      <dgm:prSet/>
      <dgm:spPr/>
      <dgm:t>
        <a:bodyPr/>
        <a:lstStyle/>
        <a:p>
          <a:r>
            <a:rPr lang="uk-UA" dirty="0"/>
            <a:t>Домашнє завдання</a:t>
          </a:r>
          <a:endParaRPr lang="ru-RU" dirty="0"/>
        </a:p>
      </dgm:t>
    </dgm:pt>
    <dgm:pt modelId="{8D8165EB-C502-4DCA-A2BC-3EC63A8FF808}" type="parTrans" cxnId="{C371F6EE-DA6E-4CD7-8CFB-0663C3EC64C4}">
      <dgm:prSet/>
      <dgm:spPr/>
      <dgm:t>
        <a:bodyPr/>
        <a:lstStyle/>
        <a:p>
          <a:endParaRPr lang="ru-RU"/>
        </a:p>
      </dgm:t>
    </dgm:pt>
    <dgm:pt modelId="{5BE40E23-209C-42C1-A624-49212FC4E94C}" type="sibTrans" cxnId="{C371F6EE-DA6E-4CD7-8CFB-0663C3EC64C4}">
      <dgm:prSet/>
      <dgm:spPr/>
      <dgm:t>
        <a:bodyPr/>
        <a:lstStyle/>
        <a:p>
          <a:endParaRPr lang="ru-RU"/>
        </a:p>
      </dgm:t>
    </dgm:pt>
    <dgm:pt modelId="{B664B8E1-ED86-4D4D-8A4D-6ACEBC11EAC9}" type="pres">
      <dgm:prSet presAssocID="{50E9389D-1544-41F6-95E1-F0A4E3985B75}" presName="arrowDiagram" presStyleCnt="0">
        <dgm:presLayoutVars>
          <dgm:chMax val="5"/>
          <dgm:dir/>
          <dgm:resizeHandles val="exact"/>
        </dgm:presLayoutVars>
      </dgm:prSet>
      <dgm:spPr/>
    </dgm:pt>
    <dgm:pt modelId="{D17EFE42-14FD-46B2-9F25-270C019A3664}" type="pres">
      <dgm:prSet presAssocID="{50E9389D-1544-41F6-95E1-F0A4E3985B75}" presName="arrow" presStyleLbl="bgShp" presStyleIdx="0" presStyleCnt="1" custLinFactNeighborX="2459" custLinFactNeighborY="-4426"/>
      <dgm:spPr/>
    </dgm:pt>
    <dgm:pt modelId="{26A1A0E6-0606-4B31-81B6-602A31E2B950}" type="pres">
      <dgm:prSet presAssocID="{50E9389D-1544-41F6-95E1-F0A4E3985B75}" presName="arrowDiagram5" presStyleCnt="0"/>
      <dgm:spPr/>
    </dgm:pt>
    <dgm:pt modelId="{AFCC4BD9-6390-4AFD-B86D-29ED5533C8A8}" type="pres">
      <dgm:prSet presAssocID="{C45D501A-175F-414B-B1EF-663C7E299726}" presName="bullet5a" presStyleLbl="node1" presStyleIdx="0" presStyleCnt="5" custScaleX="754099" custScaleY="247861"/>
      <dgm:spPr/>
    </dgm:pt>
    <dgm:pt modelId="{8249220B-3A53-40AD-8733-CF028AEB2D85}" type="pres">
      <dgm:prSet presAssocID="{C45D501A-175F-414B-B1EF-663C7E299726}" presName="textBox5a" presStyleLbl="revTx" presStyleIdx="0" presStyleCnt="5" custLinFactNeighborX="-46427" custLinFactNeighborY="-13652">
        <dgm:presLayoutVars>
          <dgm:bulletEnabled val="1"/>
        </dgm:presLayoutVars>
      </dgm:prSet>
      <dgm:spPr/>
    </dgm:pt>
    <dgm:pt modelId="{0AC8A3EC-EE94-49F4-9192-49D11DE89AFA}" type="pres">
      <dgm:prSet presAssocID="{1503F041-BA2A-417B-9C13-1561838CD8C4}" presName="bullet5b" presStyleLbl="node1" presStyleIdx="1" presStyleCnt="5" custScaleX="519216" custScaleY="242430"/>
      <dgm:spPr/>
    </dgm:pt>
    <dgm:pt modelId="{5AE2DDCF-640F-4F95-A755-C4ADCBC743E0}" type="pres">
      <dgm:prSet presAssocID="{1503F041-BA2A-417B-9C13-1561838CD8C4}" presName="textBox5b" presStyleLbl="revTx" presStyleIdx="1" presStyleCnt="5" custLinFactNeighborX="-51363" custLinFactNeighborY="-5247">
        <dgm:presLayoutVars>
          <dgm:bulletEnabled val="1"/>
        </dgm:presLayoutVars>
      </dgm:prSet>
      <dgm:spPr/>
    </dgm:pt>
    <dgm:pt modelId="{6BCE8EF3-CC86-4D61-8181-E36FFA5B0045}" type="pres">
      <dgm:prSet presAssocID="{D60FA49D-BBF9-4EEF-B331-B5C586A5F4A9}" presName="bullet5c" presStyleLbl="node1" presStyleIdx="2" presStyleCnt="5" custScaleX="329712" custScaleY="110229" custLinFactNeighborX="17076" custLinFactNeighborY="7770"/>
      <dgm:spPr/>
    </dgm:pt>
    <dgm:pt modelId="{9B005BBC-BE49-47A9-895D-FCD619BF879E}" type="pres">
      <dgm:prSet presAssocID="{D60FA49D-BBF9-4EEF-B331-B5C586A5F4A9}" presName="textBox5c" presStyleLbl="revTx" presStyleIdx="2" presStyleCnt="5" custScaleX="114049" custScaleY="99418" custLinFactNeighborX="-21235" custLinFactNeighborY="-2094">
        <dgm:presLayoutVars>
          <dgm:bulletEnabled val="1"/>
        </dgm:presLayoutVars>
      </dgm:prSet>
      <dgm:spPr/>
    </dgm:pt>
    <dgm:pt modelId="{6827F5F3-B2AF-4686-97F9-E139E5BB6F82}" type="pres">
      <dgm:prSet presAssocID="{60B17D52-FD55-43A8-A33E-5B419300EED1}" presName="bullet5d" presStyleLbl="node1" presStyleIdx="3" presStyleCnt="5" custScaleX="296141" custScaleY="119976" custLinFactNeighborX="34373" custLinFactNeighborY="-13220"/>
      <dgm:spPr/>
    </dgm:pt>
    <dgm:pt modelId="{3EC821B7-E104-4A00-97F6-8B89C1AC5D17}" type="pres">
      <dgm:prSet presAssocID="{60B17D52-FD55-43A8-A33E-5B419300EED1}" presName="textBox5d" presStyleLbl="revTx" presStyleIdx="3" presStyleCnt="5" custLinFactNeighborX="-33607" custLinFactNeighborY="-4967">
        <dgm:presLayoutVars>
          <dgm:bulletEnabled val="1"/>
        </dgm:presLayoutVars>
      </dgm:prSet>
      <dgm:spPr/>
    </dgm:pt>
    <dgm:pt modelId="{54D2DDA3-6958-4D3E-AF5E-7F7C7A9D7BC2}" type="pres">
      <dgm:prSet presAssocID="{93EF7A1D-55ED-45AE-A909-DD8B9A9E95D0}" presName="bullet5e" presStyleLbl="node1" presStyleIdx="4" presStyleCnt="5" custScaleX="286759" custScaleY="107512" custLinFactNeighborX="37156" custLinFactNeighborY="-17493"/>
      <dgm:spPr/>
    </dgm:pt>
    <dgm:pt modelId="{282B151D-A14D-44E2-A861-15B514A61930}" type="pres">
      <dgm:prSet presAssocID="{93EF7A1D-55ED-45AE-A909-DD8B9A9E95D0}" presName="textBox5e" presStyleLbl="revTx" presStyleIdx="4" presStyleCnt="5" custLinFactNeighborX="-35246" custLinFactNeighborY="-8027">
        <dgm:presLayoutVars>
          <dgm:bulletEnabled val="1"/>
        </dgm:presLayoutVars>
      </dgm:prSet>
      <dgm:spPr/>
    </dgm:pt>
  </dgm:ptLst>
  <dgm:cxnLst>
    <dgm:cxn modelId="{4450C86F-6BE8-4C6D-A8D2-B5CE3F9F22E8}" type="presOf" srcId="{60B17D52-FD55-43A8-A33E-5B419300EED1}" destId="{3EC821B7-E104-4A00-97F6-8B89C1AC5D17}" srcOrd="0" destOrd="0" presId="urn:microsoft.com/office/officeart/2005/8/layout/arrow2"/>
    <dgm:cxn modelId="{ABE3AF7E-7CEE-4315-B31C-8FA394D11D9E}" srcId="{50E9389D-1544-41F6-95E1-F0A4E3985B75}" destId="{1503F041-BA2A-417B-9C13-1561838CD8C4}" srcOrd="1" destOrd="0" parTransId="{ED096806-A4EA-40DD-BB17-B2AC7252AB4A}" sibTransId="{C33DA8B1-3031-4DCE-8872-95A55D447152}"/>
    <dgm:cxn modelId="{71CF63C6-EA35-4AE7-B9EC-207B2D79DB83}" srcId="{50E9389D-1544-41F6-95E1-F0A4E3985B75}" destId="{C45D501A-175F-414B-B1EF-663C7E299726}" srcOrd="0" destOrd="0" parTransId="{6475B414-69D2-4500-B5FA-68D6130E6667}" sibTransId="{ADB591C9-8AA2-4ABC-AEBA-65D0EF3793DE}"/>
    <dgm:cxn modelId="{C371F6EE-DA6E-4CD7-8CFB-0663C3EC64C4}" srcId="{50E9389D-1544-41F6-95E1-F0A4E3985B75}" destId="{93EF7A1D-55ED-45AE-A909-DD8B9A9E95D0}" srcOrd="4" destOrd="0" parTransId="{8D8165EB-C502-4DCA-A2BC-3EC63A8FF808}" sibTransId="{5BE40E23-209C-42C1-A624-49212FC4E94C}"/>
    <dgm:cxn modelId="{6EC71AC2-0CDF-4965-961C-CA4731C70D80}" type="presOf" srcId="{93EF7A1D-55ED-45AE-A909-DD8B9A9E95D0}" destId="{282B151D-A14D-44E2-A861-15B514A61930}" srcOrd="0" destOrd="0" presId="urn:microsoft.com/office/officeart/2005/8/layout/arrow2"/>
    <dgm:cxn modelId="{F8C70C9B-88F6-4541-8AD1-D60C66175D0E}" srcId="{50E9389D-1544-41F6-95E1-F0A4E3985B75}" destId="{60B17D52-FD55-43A8-A33E-5B419300EED1}" srcOrd="3" destOrd="0" parTransId="{57334896-FB48-4C89-A69D-F2C55053831B}" sibTransId="{44643016-6F22-48AC-A9F6-54F68C50CFE5}"/>
    <dgm:cxn modelId="{D2682395-D027-49DE-9DFE-5B49F0D896D9}" srcId="{50E9389D-1544-41F6-95E1-F0A4E3985B75}" destId="{D60FA49D-BBF9-4EEF-B331-B5C586A5F4A9}" srcOrd="2" destOrd="0" parTransId="{68CCB922-01DE-41C3-B16F-9669E1C5C021}" sibTransId="{987FDDB3-0C2D-4EE8-B337-3BFAACA46568}"/>
    <dgm:cxn modelId="{27436054-6A0B-4E3F-9AC1-0D9434075753}" type="presOf" srcId="{50E9389D-1544-41F6-95E1-F0A4E3985B75}" destId="{B664B8E1-ED86-4D4D-8A4D-6ACEBC11EAC9}" srcOrd="0" destOrd="0" presId="urn:microsoft.com/office/officeart/2005/8/layout/arrow2"/>
    <dgm:cxn modelId="{32AB11F7-D76E-4917-8A77-CE18C6059FD3}" type="presOf" srcId="{C45D501A-175F-414B-B1EF-663C7E299726}" destId="{8249220B-3A53-40AD-8733-CF028AEB2D85}" srcOrd="0" destOrd="0" presId="urn:microsoft.com/office/officeart/2005/8/layout/arrow2"/>
    <dgm:cxn modelId="{A99039E9-CD54-459B-8F76-A366803007E5}" type="presOf" srcId="{D60FA49D-BBF9-4EEF-B331-B5C586A5F4A9}" destId="{9B005BBC-BE49-47A9-895D-FCD619BF879E}" srcOrd="0" destOrd="0" presId="urn:microsoft.com/office/officeart/2005/8/layout/arrow2"/>
    <dgm:cxn modelId="{B604EEBD-A84E-42C3-8ABA-B0182E203224}" type="presOf" srcId="{1503F041-BA2A-417B-9C13-1561838CD8C4}" destId="{5AE2DDCF-640F-4F95-A755-C4ADCBC743E0}" srcOrd="0" destOrd="0" presId="urn:microsoft.com/office/officeart/2005/8/layout/arrow2"/>
    <dgm:cxn modelId="{76E972BE-30DA-4F94-99CD-64D8AEAE0539}" type="presParOf" srcId="{B664B8E1-ED86-4D4D-8A4D-6ACEBC11EAC9}" destId="{D17EFE42-14FD-46B2-9F25-270C019A3664}" srcOrd="0" destOrd="0" presId="urn:microsoft.com/office/officeart/2005/8/layout/arrow2"/>
    <dgm:cxn modelId="{99E97065-4FAB-4773-B90C-E63D3D0F054C}" type="presParOf" srcId="{B664B8E1-ED86-4D4D-8A4D-6ACEBC11EAC9}" destId="{26A1A0E6-0606-4B31-81B6-602A31E2B950}" srcOrd="1" destOrd="0" presId="urn:microsoft.com/office/officeart/2005/8/layout/arrow2"/>
    <dgm:cxn modelId="{B80A98BC-D6EA-45C9-8705-B3FBF647F6FE}" type="presParOf" srcId="{26A1A0E6-0606-4B31-81B6-602A31E2B950}" destId="{AFCC4BD9-6390-4AFD-B86D-29ED5533C8A8}" srcOrd="0" destOrd="0" presId="urn:microsoft.com/office/officeart/2005/8/layout/arrow2"/>
    <dgm:cxn modelId="{9CAD7868-6BEE-4A5B-B461-CC8A76DD7162}" type="presParOf" srcId="{26A1A0E6-0606-4B31-81B6-602A31E2B950}" destId="{8249220B-3A53-40AD-8733-CF028AEB2D85}" srcOrd="1" destOrd="0" presId="urn:microsoft.com/office/officeart/2005/8/layout/arrow2"/>
    <dgm:cxn modelId="{32F488EF-FA75-4912-A6F1-B5F44D030B19}" type="presParOf" srcId="{26A1A0E6-0606-4B31-81B6-602A31E2B950}" destId="{0AC8A3EC-EE94-49F4-9192-49D11DE89AFA}" srcOrd="2" destOrd="0" presId="urn:microsoft.com/office/officeart/2005/8/layout/arrow2"/>
    <dgm:cxn modelId="{4334CB21-9C40-4F59-A463-DA02EB7B6376}" type="presParOf" srcId="{26A1A0E6-0606-4B31-81B6-602A31E2B950}" destId="{5AE2DDCF-640F-4F95-A755-C4ADCBC743E0}" srcOrd="3" destOrd="0" presId="urn:microsoft.com/office/officeart/2005/8/layout/arrow2"/>
    <dgm:cxn modelId="{890166C3-F7E6-48AE-B705-D7E60DCF4A26}" type="presParOf" srcId="{26A1A0E6-0606-4B31-81B6-602A31E2B950}" destId="{6BCE8EF3-CC86-4D61-8181-E36FFA5B0045}" srcOrd="4" destOrd="0" presId="urn:microsoft.com/office/officeart/2005/8/layout/arrow2"/>
    <dgm:cxn modelId="{B7DDD4A4-C010-40D1-A8EC-BA398A7A32E9}" type="presParOf" srcId="{26A1A0E6-0606-4B31-81B6-602A31E2B950}" destId="{9B005BBC-BE49-47A9-895D-FCD619BF879E}" srcOrd="5" destOrd="0" presId="urn:microsoft.com/office/officeart/2005/8/layout/arrow2"/>
    <dgm:cxn modelId="{14660EC0-BF60-4209-9270-72D0D2137AE0}" type="presParOf" srcId="{26A1A0E6-0606-4B31-81B6-602A31E2B950}" destId="{6827F5F3-B2AF-4686-97F9-E139E5BB6F82}" srcOrd="6" destOrd="0" presId="urn:microsoft.com/office/officeart/2005/8/layout/arrow2"/>
    <dgm:cxn modelId="{D6FAB41D-E53F-421A-A8E9-F0A2BEF72824}" type="presParOf" srcId="{26A1A0E6-0606-4B31-81B6-602A31E2B950}" destId="{3EC821B7-E104-4A00-97F6-8B89C1AC5D17}" srcOrd="7" destOrd="0" presId="urn:microsoft.com/office/officeart/2005/8/layout/arrow2"/>
    <dgm:cxn modelId="{39DDB9D2-9E54-4BE3-AADA-7FCEE291FA78}" type="presParOf" srcId="{26A1A0E6-0606-4B31-81B6-602A31E2B950}" destId="{54D2DDA3-6958-4D3E-AF5E-7F7C7A9D7BC2}" srcOrd="8" destOrd="0" presId="urn:microsoft.com/office/officeart/2005/8/layout/arrow2"/>
    <dgm:cxn modelId="{14F1BC21-64B3-4522-B42F-340A9D61149E}" type="presParOf" srcId="{26A1A0E6-0606-4B31-81B6-602A31E2B950}" destId="{282B151D-A14D-44E2-A861-15B514A61930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EFE42-14FD-46B2-9F25-270C019A3664}">
      <dsp:nvSpPr>
        <dsp:cNvPr id="0" name=""/>
        <dsp:cNvSpPr/>
      </dsp:nvSpPr>
      <dsp:spPr>
        <a:xfrm>
          <a:off x="0" y="0"/>
          <a:ext cx="8715436" cy="544714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C4BD9-6390-4AFD-B86D-29ED5533C8A8}">
      <dsp:nvSpPr>
        <dsp:cNvPr id="0" name=""/>
        <dsp:cNvSpPr/>
      </dsp:nvSpPr>
      <dsp:spPr>
        <a:xfrm>
          <a:off x="202883" y="3929090"/>
          <a:ext cx="1511629" cy="4968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49220B-3A53-40AD-8733-CF028AEB2D85}">
      <dsp:nvSpPr>
        <dsp:cNvPr id="0" name=""/>
        <dsp:cNvSpPr/>
      </dsp:nvSpPr>
      <dsp:spPr>
        <a:xfrm>
          <a:off x="428630" y="4000528"/>
          <a:ext cx="1141722" cy="12964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217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/>
            <a:t>Експрес-опитування</a:t>
          </a:r>
          <a:endParaRPr lang="ru-RU" sz="1500" kern="1200" dirty="0"/>
        </a:p>
      </dsp:txBody>
      <dsp:txXfrm>
        <a:off x="428630" y="4000528"/>
        <a:ext cx="1141722" cy="1296421"/>
      </dsp:txXfrm>
    </dsp:sp>
    <dsp:sp modelId="{0AC8A3EC-EE94-49F4-9192-49D11DE89AFA}">
      <dsp:nvSpPr>
        <dsp:cNvPr id="0" name=""/>
        <dsp:cNvSpPr/>
      </dsp:nvSpPr>
      <dsp:spPr>
        <a:xfrm>
          <a:off x="1285885" y="2811262"/>
          <a:ext cx="1629069" cy="7606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E2DDCF-640F-4F95-A755-C4ADCBC743E0}">
      <dsp:nvSpPr>
        <dsp:cNvPr id="0" name=""/>
        <dsp:cNvSpPr/>
      </dsp:nvSpPr>
      <dsp:spPr>
        <a:xfrm>
          <a:off x="1357319" y="3071826"/>
          <a:ext cx="1446762" cy="22823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253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 err="1"/>
            <a:t>Розв</a:t>
          </a:r>
          <a:r>
            <a:rPr lang="en-US" sz="1500" kern="1200" dirty="0"/>
            <a:t>’</a:t>
          </a:r>
          <a:r>
            <a:rPr lang="uk-UA" sz="1500" kern="1200" dirty="0" err="1"/>
            <a:t>язування</a:t>
          </a:r>
          <a:r>
            <a:rPr lang="uk-UA" sz="1500" kern="1200" dirty="0"/>
            <a:t> задач</a:t>
          </a:r>
          <a:endParaRPr lang="ru-RU" sz="1500" kern="1200" dirty="0"/>
        </a:p>
      </dsp:txBody>
      <dsp:txXfrm>
        <a:off x="1357319" y="3071826"/>
        <a:ext cx="1446762" cy="2282354"/>
      </dsp:txXfrm>
    </dsp:sp>
    <dsp:sp modelId="{6BCE8EF3-CC86-4D61-8181-E36FFA5B0045}">
      <dsp:nvSpPr>
        <dsp:cNvPr id="0" name=""/>
        <dsp:cNvSpPr/>
      </dsp:nvSpPr>
      <dsp:spPr>
        <a:xfrm>
          <a:off x="2928958" y="2214578"/>
          <a:ext cx="1379320" cy="461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05BBC-BE49-47A9-895D-FCD619BF879E}">
      <dsp:nvSpPr>
        <dsp:cNvPr id="0" name=""/>
        <dsp:cNvSpPr/>
      </dsp:nvSpPr>
      <dsp:spPr>
        <a:xfrm>
          <a:off x="3071835" y="2357444"/>
          <a:ext cx="1918394" cy="304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67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/>
            <a:t>Дискусія</a:t>
          </a:r>
          <a:endParaRPr lang="ru-RU" sz="1500" kern="1200" dirty="0"/>
        </a:p>
      </dsp:txBody>
      <dsp:txXfrm>
        <a:off x="3071835" y="2357444"/>
        <a:ext cx="1918394" cy="3043480"/>
      </dsp:txXfrm>
    </dsp:sp>
    <dsp:sp modelId="{6827F5F3-B2AF-4686-97F9-E139E5BB6F82}">
      <dsp:nvSpPr>
        <dsp:cNvPr id="0" name=""/>
        <dsp:cNvSpPr/>
      </dsp:nvSpPr>
      <dsp:spPr>
        <a:xfrm>
          <a:off x="4614889" y="1428763"/>
          <a:ext cx="1600218" cy="6482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C821B7-E104-4A00-97F6-8B89C1AC5D17}">
      <dsp:nvSpPr>
        <dsp:cNvPr id="0" name=""/>
        <dsp:cNvSpPr/>
      </dsp:nvSpPr>
      <dsp:spPr>
        <a:xfrm>
          <a:off x="4643462" y="1643072"/>
          <a:ext cx="1743087" cy="364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6324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/>
            <a:t>Рефлексія</a:t>
          </a:r>
          <a:endParaRPr lang="ru-RU" sz="1500" kern="1200" dirty="0"/>
        </a:p>
      </dsp:txBody>
      <dsp:txXfrm>
        <a:off x="4643462" y="1643072"/>
        <a:ext cx="1743087" cy="3649588"/>
      </dsp:txXfrm>
    </dsp:sp>
    <dsp:sp modelId="{54D2DDA3-6958-4D3E-AF5E-7F7C7A9D7BC2}">
      <dsp:nvSpPr>
        <dsp:cNvPr id="0" name=""/>
        <dsp:cNvSpPr/>
      </dsp:nvSpPr>
      <dsp:spPr>
        <a:xfrm>
          <a:off x="6240979" y="974272"/>
          <a:ext cx="1974391" cy="7402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2B151D-A14D-44E2-A861-15B514A61930}">
      <dsp:nvSpPr>
        <dsp:cNvPr id="0" name=""/>
        <dsp:cNvSpPr/>
      </dsp:nvSpPr>
      <dsp:spPr>
        <a:xfrm>
          <a:off x="6357980" y="1143025"/>
          <a:ext cx="1743087" cy="4009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4832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/>
            <a:t>Домашнє завдання</a:t>
          </a:r>
          <a:endParaRPr lang="ru-RU" sz="1500" kern="1200" dirty="0"/>
        </a:p>
      </dsp:txBody>
      <dsp:txXfrm>
        <a:off x="6357980" y="1143025"/>
        <a:ext cx="1743087" cy="4009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10B1E00-D79D-412F-8EA9-959AECF5E2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vmlDrawing" Target="../drawings/vmlDrawing1.vml"/><Relationship Id="rId1" Type="http://schemas.openxmlformats.org/officeDocument/2006/relationships/theme" Target="../theme/theme4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106719F-F1A4-428F-97F5-EE8E809F74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3352800" y="4343400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4" name="Уравнение" r:id="rId3" imgW="152334" imgH="393529" progId="Equation.3">
                  <p:embed/>
                </p:oleObj>
              </mc:Choice>
              <mc:Fallback>
                <p:oleObj name="Уравнение" r:id="rId3" imgW="15233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343400"/>
                        <a:ext cx="1524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3352800" y="4375150"/>
          <a:ext cx="152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5" name="Уравнение" r:id="rId5" imgW="152334" imgH="393529" progId="Equation.3">
                  <p:embed/>
                </p:oleObj>
              </mc:Choice>
              <mc:Fallback>
                <p:oleObj name="Уравнение" r:id="rId5" imgW="152334" imgH="39352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375150"/>
                        <a:ext cx="1524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690 h 2182"/>
                <a:gd name="T4" fmla="*/ 8883 w 4897"/>
                <a:gd name="T5" fmla="*/ 690 h 2182"/>
                <a:gd name="T6" fmla="*/ 8883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184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C00AF-E08F-496D-A300-24F0810460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8890039"/>
      </p:ext>
    </p:extLst>
  </p:cSld>
  <p:clrMapOvr>
    <a:masterClrMapping/>
  </p:clrMapOvr>
  <p:transition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9743F-F5B8-4C56-B443-551222C8E8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7393551"/>
      </p:ext>
    </p:extLst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DA23-1F0F-4D23-AFDF-87687FD43F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7411507"/>
      </p:ext>
    </p:extLst>
  </p:cSld>
  <p:clrMapOvr>
    <a:masterClrMapping/>
  </p:clrMapOvr>
  <p:transition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9D5BE-391A-4B78-8A0C-82F2C85729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2302985"/>
      </p:ext>
    </p:extLst>
  </p:cSld>
  <p:clrMapOvr>
    <a:masterClrMapping/>
  </p:clrMapOvr>
  <p:transition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0E20E-A708-428A-BAB2-32DB0E64DA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7291672"/>
      </p:ext>
    </p:extLst>
  </p:cSld>
  <p:clrMapOvr>
    <a:masterClrMapping/>
  </p:clrMapOvr>
  <p:transition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b="0" i="0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b="0" i="0"/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b="0" i="0"/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b="0" i="0"/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49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17D4-4ECE-4081-AF3E-CB01F26EA5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9473253"/>
      </p:ext>
    </p:extLst>
  </p:cSld>
  <p:clrMapOvr>
    <a:masterClrMapping/>
  </p:clrMapOvr>
  <p:transition spd="med" advClick="0" advTm="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397F5-F128-417E-A837-ACFE6F2D39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1876039"/>
      </p:ext>
    </p:extLst>
  </p:cSld>
  <p:clrMapOvr>
    <a:masterClrMapping/>
  </p:clrMapOvr>
  <p:transition spd="med" advClick="0" advTm="5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0ED9C-F171-4931-85F8-80B1A2116F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004812"/>
      </p:ext>
    </p:extLst>
  </p:cSld>
  <p:clrMapOvr>
    <a:masterClrMapping/>
  </p:clrMapOvr>
  <p:transition spd="med" advClick="0" advTm="5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DC083-AD8D-4380-8EFB-228E00B2D8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3363314"/>
      </p:ext>
    </p:extLst>
  </p:cSld>
  <p:clrMapOvr>
    <a:masterClrMapping/>
  </p:clrMapOvr>
  <p:transition spd="med" advClick="0" advTm="5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BD82D-1B90-4250-9D61-14CE205276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8589662"/>
      </p:ext>
    </p:extLst>
  </p:cSld>
  <p:clrMapOvr>
    <a:masterClrMapping/>
  </p:clrMapOvr>
  <p:transition spd="med" advClick="0" advTm="5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10EA2-88F2-42FE-BE34-96BC49F758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3692189"/>
      </p:ext>
    </p:extLst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2FDF9-8E22-4619-B466-C1598C41D6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9284155"/>
      </p:ext>
    </p:extLst>
  </p:cSld>
  <p:clrMapOvr>
    <a:masterClrMapping/>
  </p:clrMapOvr>
  <p:transition advClick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5DAAC-1247-4677-AEC0-5769A551F8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5013314"/>
      </p:ext>
    </p:extLst>
  </p:cSld>
  <p:clrMapOvr>
    <a:masterClrMapping/>
  </p:clrMapOvr>
  <p:transition spd="med" advClick="0" advTm="5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1A5F-B778-496E-B6DB-5AD30F2566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9104094"/>
      </p:ext>
    </p:extLst>
  </p:cSld>
  <p:clrMapOvr>
    <a:masterClrMapping/>
  </p:clrMapOvr>
  <p:transition spd="med" advClick="0" advTm="5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A772A-B126-4DCA-8B06-1915A986E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7941562"/>
      </p:ext>
    </p:extLst>
  </p:cSld>
  <p:clrMapOvr>
    <a:masterClrMapping/>
  </p:clrMapOvr>
  <p:transition spd="med" advClick="0" advTm="5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184E-D956-49BD-9356-4910FFB3E5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1635921"/>
      </p:ext>
    </p:extLst>
  </p:cSld>
  <p:clrMapOvr>
    <a:masterClrMapping/>
  </p:clrMapOvr>
  <p:transition spd="med" advClick="0" advTm="5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3783-A832-4B23-978D-9B9D876957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2690397"/>
      </p:ext>
    </p:extLst>
  </p:cSld>
  <p:clrMapOvr>
    <a:masterClrMapping/>
  </p:clrMapOvr>
  <p:transition spd="med" advClick="0" advTm="5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167C-6472-40EE-B57F-9C40BD7953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431600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0F6C3-5DA2-4FA8-BC48-9B712BFB86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5454867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73E29-8FF4-42F4-A34D-97AFF06DAE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393015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7366-F468-4AB9-8354-DBB9D45635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6510746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52260-9E50-442E-A233-18549B285F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250705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A8690-0DE1-414D-8B43-BEA92D44A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3300407"/>
      </p:ext>
    </p:extLst>
  </p:cSld>
  <p:clrMapOvr>
    <a:masterClrMapping/>
  </p:clrMapOvr>
  <p:transition advClick="0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67558-ABEA-4D78-BD1F-ED4C1FD0FA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588232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91EA-7032-4F53-A61D-D46AFEDB1D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525640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A03BF-B0FE-4222-B7E0-1C2911B93A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9428206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9F4AB-3972-4DE0-B498-5A095E2285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6952433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8DE2B-45A1-451B-81E6-718556F2EB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46788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884A4-AF43-4819-B383-A20D7BECFF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273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B6682-BC89-4911-A6D9-F55CA926F6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0060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71792-97C3-430E-925B-AA1EBD6525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8966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7B20D-0838-4C91-8D43-A46501DD03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62243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BA75B-8708-4373-9A2B-D2D614D271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848466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529F8-B53E-4E27-8BD5-6E53C0C1CB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1692233"/>
      </p:ext>
    </p:extLst>
  </p:cSld>
  <p:clrMapOvr>
    <a:masterClrMapping/>
  </p:clrMapOvr>
  <p:transition advClick="0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E2A87-E130-443B-A034-703CE531FB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147019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0FB8C-314A-43C7-8A7E-1B4A6B1192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5293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2C91-C6F1-4EE2-86A3-2507D4D957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1825808"/>
      </p:ext>
    </p:extLst>
  </p:cSld>
  <p:clrMapOvr>
    <a:masterClrMapping/>
  </p:clrMapOvr>
  <p:transition advClick="0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650C4-95A3-40C0-A9AB-7D6CEE237F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40495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CA353-B52B-4C26-96C2-909E08AD60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36642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EB693D-2C0E-4FD0-A0CA-D60C7C2E52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447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68B13-6DD2-47C7-AEB8-7A3EDCFA65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2862535"/>
      </p:ext>
    </p:extLst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036DC-900C-4C84-894C-F1A7C0BE8B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827556"/>
      </p:ext>
    </p:extLst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C2EB-F9B8-473B-B06D-9B7580FAC1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3435030"/>
      </p:ext>
    </p:extLst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88978-105A-4E9C-B242-F3EACB60B2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8748903"/>
      </p:ext>
    </p:extLst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5F29-0FEE-4FF9-94D9-EC0210E8A5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5515340"/>
      </p:ext>
    </p:extLst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43 h 2182"/>
                <a:gd name="T4" fmla="*/ 8883 w 4897"/>
                <a:gd name="T5" fmla="*/ 43 h 2182"/>
                <a:gd name="T6" fmla="*/ 8883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38 h 2182"/>
                <a:gd name="T4" fmla="*/ 8883 w 4897"/>
                <a:gd name="T5" fmla="*/ 38 h 2182"/>
                <a:gd name="T6" fmla="*/ 8883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74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74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174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04FCE25-366C-461C-BF82-264162AB28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4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74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</p:sldLayoutIdLst>
  <p:transition advClick="0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05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0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b="0" i="0"/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05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b="0" i="0"/>
              </a:p>
            </p:txBody>
          </p:sp>
          <p:sp>
            <p:nvSpPr>
              <p:cNvPr id="206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 b="0" i="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0" i="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 i="0">
                <a:latin typeface="+mn-lt"/>
              </a:defRPr>
            </a:lvl1pPr>
          </a:lstStyle>
          <a:p>
            <a:pPr>
              <a:defRPr/>
            </a:pPr>
            <a:fld id="{A0090B63-97C1-4BDB-822C-446E5CE3D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0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284" r:id="rId2"/>
    <p:sldLayoutId id="2147484285" r:id="rId3"/>
    <p:sldLayoutId id="2147484286" r:id="rId4"/>
    <p:sldLayoutId id="2147484287" r:id="rId5"/>
    <p:sldLayoutId id="2147484288" r:id="rId6"/>
    <p:sldLayoutId id="2147484289" r:id="rId7"/>
    <p:sldLayoutId id="2147484290" r:id="rId8"/>
    <p:sldLayoutId id="2147484291" r:id="rId9"/>
    <p:sldLayoutId id="2147484292" r:id="rId10"/>
    <p:sldLayoutId id="2147484293" r:id="rId11"/>
  </p:sldLayoutIdLst>
  <p:transition spd="med" advClick="0" advTm="5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138A0612-D21C-4681-8B55-C65A00B84E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294" r:id="rId2"/>
    <p:sldLayoutId id="2147484295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01" r:id="rId9"/>
    <p:sldLayoutId id="2147484302" r:id="rId10"/>
    <p:sldLayoutId id="2147484322" r:id="rId11"/>
    <p:sldLayoutId id="2147484303" r:id="rId12"/>
    <p:sldLayoutId id="2147484323" r:id="rId13"/>
    <p:sldLayoutId id="2147484304" r:id="rId14"/>
    <p:sldLayoutId id="2147484305" r:id="rId15"/>
    <p:sldLayoutId id="2147484306" r:id="rId16"/>
    <p:sldLayoutId id="2147484324" r:id="rId17"/>
    <p:sldLayoutId id="2147484325" r:id="rId18"/>
    <p:sldLayoutId id="2147484326" r:id="rId19"/>
    <p:sldLayoutId id="2147484327" r:id="rId20"/>
    <p:sldLayoutId id="2147484328" r:id="rId21"/>
  </p:sldLayoutIdLst>
  <p:transition>
    <p:fade/>
  </p:transition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152400" y="2438400"/>
            <a:ext cx="8686800" cy="2895600"/>
          </a:xfrm>
        </p:spPr>
        <p:txBody>
          <a:bodyPr/>
          <a:lstStyle/>
          <a:p>
            <a:b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</a:br>
            <a:b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  <a:t> 														</a:t>
            </a:r>
            <a:b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</a:br>
            <a:b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</a:br>
            <a:b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</a:br>
            <a:b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uk-UA" altLang="ru-RU" b="1" i="1">
                <a:solidFill>
                  <a:srgbClr val="002060"/>
                </a:solidFill>
                <a:latin typeface="Impact" panose="020B0806030902050204" pitchFamily="34" charset="0"/>
              </a:rPr>
              <a:t>						</a:t>
            </a:r>
            <a:r>
              <a:rPr lang="uk-UA" altLang="ru-RU" b="1" i="1">
                <a:solidFill>
                  <a:srgbClr val="FFFF00"/>
                </a:solidFill>
                <a:latin typeface="Impact" panose="020B0806030902050204" pitchFamily="34" charset="0"/>
              </a:rPr>
              <a:t>	</a:t>
            </a:r>
            <a:r>
              <a:rPr lang="uk-UA" altLang="ru-RU" i="1">
                <a:solidFill>
                  <a:srgbClr val="FFFF00"/>
                </a:solidFill>
                <a:latin typeface="Impact" panose="020B0806030902050204" pitchFamily="34" charset="0"/>
              </a:rPr>
              <a:t>математики</a:t>
            </a:r>
            <a:r>
              <a:rPr lang="uk-UA" altLang="ru-RU" b="1" i="1">
                <a:solidFill>
                  <a:srgbClr val="FFFF00"/>
                </a:solidFill>
                <a:latin typeface="Impact" panose="020B0806030902050204" pitchFamily="34" charset="0"/>
              </a:rPr>
              <a:t> </a:t>
            </a:r>
            <a:r>
              <a:rPr lang="uk-UA" altLang="ru-RU" i="1">
                <a:solidFill>
                  <a:srgbClr val="FFFF00"/>
                </a:solidFill>
                <a:latin typeface="Impact" panose="020B0806030902050204" pitchFamily="34" charset="0"/>
              </a:rPr>
              <a:t>та</a:t>
            </a:r>
            <a:r>
              <a:rPr lang="uk-UA" altLang="ru-RU" b="1" i="1">
                <a:solidFill>
                  <a:srgbClr val="FFFF00"/>
                </a:solidFill>
                <a:latin typeface="Impact" panose="020B0806030902050204" pitchFamily="34" charset="0"/>
              </a:rPr>
              <a:t>      </a:t>
            </a:r>
            <a:r>
              <a:rPr lang="uk-UA" altLang="ru-RU" i="1">
                <a:solidFill>
                  <a:srgbClr val="FFFF00"/>
                </a:solidFill>
                <a:latin typeface="Impact" panose="020B0806030902050204" pitchFamily="34" charset="0"/>
              </a:rPr>
              <a:t>навколишнього</a:t>
            </a:r>
            <a:r>
              <a:rPr lang="uk-UA" altLang="ru-RU" b="1" i="1">
                <a:solidFill>
                  <a:srgbClr val="FFFF00"/>
                </a:solidFill>
                <a:latin typeface="Impact" panose="020B0806030902050204" pitchFamily="34" charset="0"/>
              </a:rPr>
              <a:t> 	</a:t>
            </a:r>
            <a:r>
              <a:rPr lang="uk-UA" altLang="ru-RU" i="1">
                <a:solidFill>
                  <a:srgbClr val="FFFF00"/>
                </a:solidFill>
                <a:latin typeface="Impact" panose="020B0806030902050204" pitchFamily="34" charset="0"/>
              </a:rPr>
              <a:t>світу</a:t>
            </a:r>
            <a:endParaRPr lang="ru-RU" altLang="ru-RU" i="1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27651" name="WordArt 4"/>
          <p:cNvSpPr>
            <a:spLocks noChangeArrowheads="1" noChangeShapeType="1" noTextEdit="1"/>
          </p:cNvSpPr>
          <p:nvPr/>
        </p:nvSpPr>
        <p:spPr bwMode="auto">
          <a:xfrm>
            <a:off x="4495800" y="0"/>
            <a:ext cx="4191000" cy="14478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endParaRPr lang="ru-RU" sz="28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cs typeface="Times New Roman" panose="02020603050405020304" pitchFamily="18" charset="0"/>
            </a:endParaRPr>
          </a:p>
        </p:txBody>
      </p:sp>
      <p:sp>
        <p:nvSpPr>
          <p:cNvPr id="27652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391400" y="0"/>
            <a:ext cx="13335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000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617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Box 2"/>
          <p:cNvSpPr txBox="1">
            <a:spLocks noChangeArrowheads="1"/>
          </p:cNvSpPr>
          <p:nvPr/>
        </p:nvSpPr>
        <p:spPr bwMode="auto">
          <a:xfrm>
            <a:off x="6172200" y="685800"/>
            <a:ext cx="152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uk-UA" altLang="ru-RU"/>
              <a:t> </a:t>
            </a:r>
            <a:endParaRPr lang="ru-RU" alt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435975" cy="5975350"/>
          </a:xfrm>
        </p:spPr>
        <p:txBody>
          <a:bodyPr/>
          <a:lstStyle/>
          <a:p>
            <a:pPr algn="ctr"/>
            <a:r>
              <a:rPr lang="uk-UA" altLang="ru-RU" sz="4800" b="1">
                <a:solidFill>
                  <a:srgbClr val="66FF33"/>
                </a:solidFill>
                <a:latin typeface="Arial" panose="020B0604020202020204" pitchFamily="34" charset="0"/>
              </a:rPr>
              <a:t>В Україні налічується близько 360 видів птахів. </a:t>
            </a:r>
            <a:r>
              <a:rPr lang="ru-RU" altLang="ru-RU" sz="4800" b="1">
                <a:solidFill>
                  <a:srgbClr val="66FF33"/>
                </a:solidFill>
                <a:latin typeface="Arial" panose="020B0604020202020204" pitchFamily="34" charset="0"/>
              </a:rPr>
              <a:t>Життя птахів пов'язане з лугами, полями, болотами, берегами водойм, відкритими ділянками води. Велика частина видів — мешканці лісу.</a:t>
            </a:r>
            <a:r>
              <a:rPr lang="ru-RU" altLang="ru-RU" sz="4000"/>
              <a:t> 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6400800" cy="2133600"/>
          </a:xfrm>
        </p:spPr>
        <p:txBody>
          <a:bodyPr/>
          <a:lstStyle/>
          <a:p>
            <a:r>
              <a:rPr lang="uk-UA" altLang="ru-RU" dirty="0">
                <a:solidFill>
                  <a:srgbClr val="FFFF00"/>
                </a:solidFill>
              </a:rPr>
              <a:t>				</a:t>
            </a:r>
            <a:r>
              <a:rPr lang="uk-UA" altLang="ru-RU" dirty="0">
                <a:solidFill>
                  <a:srgbClr val="00B0F0"/>
                </a:solidFill>
              </a:rPr>
              <a:t>   </a:t>
            </a:r>
            <a:r>
              <a:rPr lang="uk-UA" altLang="ru-RU" b="1" i="1" dirty="0">
                <a:solidFill>
                  <a:srgbClr val="00B0F0"/>
                </a:solidFill>
              </a:rPr>
              <a:t>9 лютого</a:t>
            </a:r>
            <a:br>
              <a:rPr lang="uk-UA" altLang="ru-RU" b="1" i="1" dirty="0">
                <a:solidFill>
                  <a:srgbClr val="00B0F0"/>
                </a:solidFill>
              </a:rPr>
            </a:br>
            <a:r>
              <a:rPr lang="uk-UA" altLang="ru-RU" b="1" i="1" dirty="0">
                <a:solidFill>
                  <a:srgbClr val="00B0F0"/>
                </a:solidFill>
              </a:rPr>
              <a:t>				Класна робота</a:t>
            </a:r>
            <a:endParaRPr lang="ru-RU" altLang="ru-RU" b="1" i="1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352800"/>
            <a:ext cx="7886700" cy="27368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000" dirty="0">
                <a:solidFill>
                  <a:srgbClr val="FF0000"/>
                </a:solidFill>
              </a:rPr>
              <a:t>Каліграфічна хвилинка: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000" dirty="0">
                <a:solidFill>
                  <a:srgbClr val="00B0F0"/>
                </a:solidFill>
              </a:rPr>
              <a:t>Запишіть число видів птахів, що налічується в Україні: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000" dirty="0">
                <a:solidFill>
                  <a:srgbClr val="FF0000"/>
                </a:solidFill>
              </a:rPr>
              <a:t>					</a:t>
            </a:r>
            <a:r>
              <a:rPr lang="uk-UA" sz="5400" b="1" dirty="0">
                <a:solidFill>
                  <a:srgbClr val="FF0000"/>
                </a:solidFill>
              </a:rPr>
              <a:t>360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uk-UA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7905750" cy="83343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uk-UA" altLang="ru-RU" sz="6000" b="1"/>
            </a:br>
            <a:endParaRPr lang="ru-RU" altLang="ru-RU" sz="6000" b="1">
              <a:solidFill>
                <a:srgbClr val="FF0066"/>
              </a:solidFill>
            </a:endParaRPr>
          </a:p>
        </p:txBody>
      </p:sp>
      <p:sp>
        <p:nvSpPr>
          <p:cNvPr id="110598" name="Rectangle 6"/>
          <p:cNvSpPr>
            <a:spLocks noGrp="1" noChangeArrowheads="1"/>
          </p:cNvSpPr>
          <p:nvPr>
            <p:ph idx="1"/>
          </p:nvPr>
        </p:nvSpPr>
        <p:spPr>
          <a:xfrm>
            <a:off x="395288" y="620713"/>
            <a:ext cx="8208962" cy="2663825"/>
          </a:xfrm>
        </p:spPr>
        <p:txBody>
          <a:bodyPr/>
          <a:lstStyle/>
          <a:p>
            <a:pPr algn="ctr">
              <a:buFontTx/>
              <a:buNone/>
            </a:pPr>
            <a:r>
              <a:rPr lang="uk-UA" altLang="ru-RU" sz="5400" b="1" i="1">
                <a:solidFill>
                  <a:srgbClr val="FF0066"/>
                </a:solidFill>
              </a:rPr>
              <a:t>Тіло, вкрите пір</a:t>
            </a:r>
            <a:r>
              <a:rPr lang="en-US" altLang="ru-RU" sz="5400" b="1" i="1">
                <a:solidFill>
                  <a:srgbClr val="FF0066"/>
                </a:solidFill>
              </a:rPr>
              <a:t>’</a:t>
            </a:r>
            <a:r>
              <a:rPr lang="uk-UA" altLang="ru-RU" sz="5400" b="1" i="1">
                <a:solidFill>
                  <a:srgbClr val="FF0066"/>
                </a:solidFill>
              </a:rPr>
              <a:t>ям, - істотна ознака птахів.</a:t>
            </a:r>
            <a:endParaRPr lang="ru-RU" altLang="ru-RU" sz="5400" b="1" i="1">
              <a:solidFill>
                <a:srgbClr val="FF0066"/>
              </a:solidFill>
            </a:endParaRPr>
          </a:p>
        </p:txBody>
      </p:sp>
      <p:pic>
        <p:nvPicPr>
          <p:cNvPr id="3174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52838"/>
            <a:ext cx="3708400" cy="2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384300"/>
          </a:xfrm>
        </p:spPr>
        <p:txBody>
          <a:bodyPr/>
          <a:lstStyle/>
          <a:p>
            <a:pPr algn="ctr"/>
            <a:r>
              <a:rPr lang="uk-UA" altLang="ru-RU" sz="4800" b="1">
                <a:solidFill>
                  <a:srgbClr val="FF3300"/>
                </a:solidFill>
              </a:rPr>
              <a:t>Рослиноїдні птахи</a:t>
            </a:r>
            <a:endParaRPr lang="ru-RU" altLang="ru-RU" sz="4800" b="1">
              <a:solidFill>
                <a:srgbClr val="FF3300"/>
              </a:solidFill>
            </a:endParaRP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1438"/>
            <a:ext cx="4038600" cy="1368425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 sz="3600" b="1">
                <a:solidFill>
                  <a:srgbClr val="008000"/>
                </a:solidFill>
              </a:rPr>
              <a:t>Кормом для них є рослини</a:t>
            </a:r>
            <a:endParaRPr lang="ru-RU" altLang="ru-RU" sz="3600" b="1">
              <a:solidFill>
                <a:srgbClr val="008000"/>
              </a:solidFill>
            </a:endParaRPr>
          </a:p>
        </p:txBody>
      </p:sp>
      <p:pic>
        <p:nvPicPr>
          <p:cNvPr id="32772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1268413"/>
            <a:ext cx="2879725" cy="1981200"/>
          </a:xfrm>
        </p:spPr>
      </p:pic>
      <p:sp>
        <p:nvSpPr>
          <p:cNvPr id="116745" name="AutoShape 9"/>
          <p:cNvSpPr>
            <a:spLocks noGrp="1" noChangeAspect="1" noChangeArrowheads="1"/>
          </p:cNvSpPr>
          <p:nvPr>
            <p:ph sz="quarter" idx="3"/>
          </p:nvPr>
        </p:nvSpPr>
        <p:spPr>
          <a:xfrm>
            <a:off x="5148263" y="3284538"/>
            <a:ext cx="2670175" cy="288925"/>
          </a:xfrm>
        </p:spPr>
        <p:txBody>
          <a:bodyPr rtlCol="0">
            <a:normAutofit fontScale="62500" lnSpcReduction="20000"/>
          </a:bodyPr>
          <a:lstStyle/>
          <a:p>
            <a:pPr algn="ctr" fontAlgn="auto">
              <a:spcAft>
                <a:spcPts val="0"/>
              </a:spcAft>
              <a:buFontTx/>
              <a:buNone/>
              <a:defRPr/>
            </a:pPr>
            <a:r>
              <a:rPr lang="uk-UA" alt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голуб</a:t>
            </a:r>
            <a:endParaRPr lang="ru-RU" altLang="ru-RU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675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41663"/>
            <a:ext cx="309562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6751" name="AutoShape 15"/>
          <p:cNvSpPr>
            <a:spLocks noChangeAspect="1" noChangeArrowheads="1"/>
          </p:cNvSpPr>
          <p:nvPr/>
        </p:nvSpPr>
        <p:spPr bwMode="auto">
          <a:xfrm>
            <a:off x="395288" y="5300663"/>
            <a:ext cx="2670175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шишкар</a:t>
            </a:r>
            <a:endParaRPr lang="ru-RU" alt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6752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860800"/>
            <a:ext cx="3671887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6753" name="AutoShape 17"/>
          <p:cNvSpPr>
            <a:spLocks noChangeAspect="1" noChangeArrowheads="1"/>
          </p:cNvSpPr>
          <p:nvPr/>
        </p:nvSpPr>
        <p:spPr bwMode="auto">
          <a:xfrm>
            <a:off x="4859338" y="6308725"/>
            <a:ext cx="2670175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чиж</a:t>
            </a:r>
            <a:endParaRPr lang="ru-RU" alt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96975"/>
          </a:xfrm>
        </p:spPr>
        <p:txBody>
          <a:bodyPr/>
          <a:lstStyle/>
          <a:p>
            <a:pPr algn="ctr"/>
            <a:r>
              <a:rPr lang="uk-UA" altLang="ru-RU" sz="4800" b="1">
                <a:solidFill>
                  <a:srgbClr val="FF3300"/>
                </a:solidFill>
              </a:rPr>
              <a:t>Хижі птахи</a:t>
            </a:r>
            <a:endParaRPr lang="ru-RU" altLang="ru-RU" sz="4800" b="1">
              <a:solidFill>
                <a:srgbClr val="FF3300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125538"/>
            <a:ext cx="8820150" cy="1512887"/>
          </a:xfrm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uk-UA" altLang="ru-RU" sz="3600" b="1">
                <a:solidFill>
                  <a:srgbClr val="3366FF"/>
                </a:solidFill>
                <a:latin typeface="Arial" panose="020B0604020202020204" pitchFamily="34" charset="0"/>
              </a:rPr>
              <a:t>Живляться іншими тваринами.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uk-UA" alt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rPr>
              <a:t>Мають міцний дзьоб, гострі кігті, які служать для вбивства здобичі.</a:t>
            </a:r>
            <a:endParaRPr lang="ru-RU" altLang="ru-RU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21862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9838" y="2924175"/>
            <a:ext cx="2047875" cy="3313113"/>
          </a:xfrm>
        </p:spPr>
      </p:pic>
      <p:sp>
        <p:nvSpPr>
          <p:cNvPr id="121863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3635375" y="6165850"/>
            <a:ext cx="2376488" cy="396875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Tx/>
              <a:buNone/>
              <a:defRPr/>
            </a:pPr>
            <a:r>
              <a:rPr lang="uk-UA" altLang="ru-RU" sz="2400" b="1">
                <a:solidFill>
                  <a:schemeClr val="tx1">
                    <a:lumMod val="75000"/>
                    <a:lumOff val="25000"/>
                  </a:schemeClr>
                </a:solidFill>
              </a:rPr>
              <a:t>яструб</a:t>
            </a:r>
            <a:endParaRPr lang="ru-RU" altLang="ru-RU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186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352675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866" name="Rectangle 10"/>
          <p:cNvSpPr>
            <a:spLocks noChangeArrowheads="1"/>
          </p:cNvSpPr>
          <p:nvPr/>
        </p:nvSpPr>
        <p:spPr bwMode="auto">
          <a:xfrm>
            <a:off x="6300788" y="6165850"/>
            <a:ext cx="2376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/>
              <a:t>сова</a:t>
            </a:r>
            <a:endParaRPr lang="ru-RU" altLang="ru-RU"/>
          </a:p>
        </p:txBody>
      </p:sp>
      <p:pic>
        <p:nvPicPr>
          <p:cNvPr id="121871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13100"/>
            <a:ext cx="3168650" cy="253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872" name="Rectangle 16"/>
          <p:cNvSpPr>
            <a:spLocks noChangeArrowheads="1"/>
          </p:cNvSpPr>
          <p:nvPr/>
        </p:nvSpPr>
        <p:spPr bwMode="auto">
          <a:xfrm>
            <a:off x="395288" y="5734050"/>
            <a:ext cx="23764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/>
              <a:t>орел</a:t>
            </a:r>
            <a:endParaRPr lang="ru-RU" altLang="ru-RU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build="p"/>
      <p:bldP spid="1218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384300"/>
          </a:xfrm>
        </p:spPr>
        <p:txBody>
          <a:bodyPr/>
          <a:lstStyle/>
          <a:p>
            <a:pPr algn="ctr"/>
            <a:r>
              <a:rPr lang="uk-UA" altLang="ru-RU" sz="4800" b="1">
                <a:solidFill>
                  <a:srgbClr val="FF3300"/>
                </a:solidFill>
              </a:rPr>
              <a:t>Всеїдні птахи</a:t>
            </a:r>
            <a:endParaRPr lang="ru-RU" altLang="ru-RU" sz="4800" b="1">
              <a:solidFill>
                <a:srgbClr val="FF3300"/>
              </a:solidFill>
            </a:endParaRPr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557338"/>
            <a:ext cx="4038600" cy="18843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uk-UA" altLang="ru-RU" sz="3600" b="1">
                <a:solidFill>
                  <a:srgbClr val="008000"/>
                </a:solidFill>
              </a:rPr>
              <a:t>Живляться</a:t>
            </a:r>
            <a:endParaRPr lang="en-US" altLang="ru-RU" sz="3600" b="1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4000" b="1">
                <a:solidFill>
                  <a:srgbClr val="008000"/>
                </a:solidFill>
              </a:rPr>
              <a:t>і рослинами</a:t>
            </a:r>
            <a:r>
              <a:rPr lang="uk-UA" altLang="ru-RU" sz="3600" b="1">
                <a:solidFill>
                  <a:srgbClr val="008000"/>
                </a:solidFill>
              </a:rPr>
              <a:t>, і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altLang="ru-RU" sz="3600" b="1">
                <a:solidFill>
                  <a:srgbClr val="008000"/>
                </a:solidFill>
              </a:rPr>
              <a:t>тваринами.</a:t>
            </a:r>
            <a:endParaRPr lang="ru-RU" altLang="ru-RU" sz="3600" b="1">
              <a:solidFill>
                <a:srgbClr val="008000"/>
              </a:solidFill>
            </a:endParaRPr>
          </a:p>
        </p:txBody>
      </p:sp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716338"/>
            <a:ext cx="3059112" cy="230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91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76700"/>
            <a:ext cx="3168650" cy="211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3916" name="Rectangle 12"/>
          <p:cNvSpPr>
            <a:spLocks noChangeArrowheads="1"/>
          </p:cNvSpPr>
          <p:nvPr/>
        </p:nvSpPr>
        <p:spPr bwMode="auto">
          <a:xfrm>
            <a:off x="5724525" y="3573463"/>
            <a:ext cx="2376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/>
              <a:t>горобець</a:t>
            </a:r>
            <a:endParaRPr lang="ru-RU" altLang="ru-RU"/>
          </a:p>
        </p:txBody>
      </p:sp>
      <p:sp>
        <p:nvSpPr>
          <p:cNvPr id="123917" name="Rectangle 13"/>
          <p:cNvSpPr>
            <a:spLocks noChangeArrowheads="1"/>
          </p:cNvSpPr>
          <p:nvPr/>
        </p:nvSpPr>
        <p:spPr bwMode="auto">
          <a:xfrm>
            <a:off x="900113" y="6092825"/>
            <a:ext cx="2376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/>
              <a:t>ворона</a:t>
            </a:r>
            <a:endParaRPr lang="ru-RU" altLang="ru-RU"/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5580063" y="6092825"/>
            <a:ext cx="2376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uk-UA" altLang="ru-RU"/>
              <a:t>синиця</a:t>
            </a:r>
            <a:endParaRPr lang="ru-RU" altLang="ru-RU"/>
          </a:p>
        </p:txBody>
      </p:sp>
      <p:pic>
        <p:nvPicPr>
          <p:cNvPr id="12392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338455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9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9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9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9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2987675" y="1196975"/>
            <a:ext cx="3379788" cy="4114800"/>
          </a:xfrm>
        </p:spPr>
        <p:txBody>
          <a:bodyPr/>
          <a:lstStyle/>
          <a:p>
            <a:pPr>
              <a:buFontTx/>
              <a:buNone/>
            </a:pPr>
            <a:r>
              <a:rPr lang="uk-UA" altLang="ru-RU" sz="2800" b="1"/>
              <a:t>   </a:t>
            </a:r>
            <a:r>
              <a:rPr lang="uk-UA" altLang="ru-RU" b="1">
                <a:solidFill>
                  <a:schemeClr val="tx2"/>
                </a:solidFill>
              </a:rPr>
              <a:t>Протягом року життя птахів змінюється в зв</a:t>
            </a:r>
            <a:r>
              <a:rPr lang="en-US" altLang="ru-RU" b="1">
                <a:solidFill>
                  <a:schemeClr val="tx2"/>
                </a:solidFill>
              </a:rPr>
              <a:t>’</a:t>
            </a:r>
            <a:r>
              <a:rPr lang="uk-UA" altLang="ru-RU" b="1">
                <a:solidFill>
                  <a:schemeClr val="tx2"/>
                </a:solidFill>
              </a:rPr>
              <a:t>язку з сезонними змінами в природі.</a:t>
            </a:r>
            <a:endParaRPr lang="ru-RU" altLang="ru-RU" b="1">
              <a:solidFill>
                <a:schemeClr val="tx2"/>
              </a:solidFill>
            </a:endParaRPr>
          </a:p>
        </p:txBody>
      </p:sp>
      <p:pic>
        <p:nvPicPr>
          <p:cNvPr id="1321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292600"/>
            <a:ext cx="31115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25908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11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29000"/>
            <a:ext cx="1984375" cy="299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14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76250"/>
            <a:ext cx="262890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D00000"/>
                </a:solidFill>
              </a:rPr>
              <a:t>       Математичний диктант</a:t>
            </a:r>
            <a:endParaRPr lang="ru-RU" dirty="0">
              <a:solidFill>
                <a:srgbClr val="D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4038600" cy="2667000"/>
          </a:xfrm>
        </p:spPr>
        <p:txBody>
          <a:bodyPr/>
          <a:lstStyle/>
          <a:p>
            <a:r>
              <a:rPr lang="uk-UA" b="1" i="1" dirty="0"/>
              <a:t>Знайди суму чисел </a:t>
            </a:r>
            <a:r>
              <a:rPr lang="uk-UA" b="1" i="1" dirty="0">
                <a:solidFill>
                  <a:srgbClr val="C00000"/>
                </a:solidFill>
              </a:rPr>
              <a:t>1</a:t>
            </a:r>
            <a:r>
              <a:rPr lang="uk-UA" b="1" i="1" dirty="0">
                <a:solidFill>
                  <a:srgbClr val="D00000"/>
                </a:solidFill>
              </a:rPr>
              <a:t>6 + 24 </a:t>
            </a:r>
            <a:r>
              <a:rPr lang="uk-UA" b="1" i="1" dirty="0">
                <a:solidFill>
                  <a:schemeClr val="tx1"/>
                </a:solidFill>
              </a:rPr>
              <a:t>та збільш її</a:t>
            </a:r>
            <a:r>
              <a:rPr lang="uk-UA" b="1" i="1" dirty="0">
                <a:solidFill>
                  <a:srgbClr val="D00000"/>
                </a:solidFill>
              </a:rPr>
              <a:t> </a:t>
            </a:r>
            <a:r>
              <a:rPr lang="uk-UA" b="1" i="1" dirty="0">
                <a:solidFill>
                  <a:schemeClr val="tx1"/>
                </a:solidFill>
              </a:rPr>
              <a:t>у</a:t>
            </a:r>
            <a:r>
              <a:rPr lang="uk-UA" b="1" i="1" dirty="0">
                <a:solidFill>
                  <a:srgbClr val="D00000"/>
                </a:solidFill>
              </a:rPr>
              <a:t> 10 разів;</a:t>
            </a:r>
          </a:p>
          <a:p>
            <a:r>
              <a:rPr lang="uk-UA" b="1" i="1" dirty="0">
                <a:solidFill>
                  <a:srgbClr val="D00000"/>
                </a:solidFill>
              </a:rPr>
              <a:t>1000 </a:t>
            </a:r>
            <a:r>
              <a:rPr lang="uk-UA" b="1" i="1" dirty="0">
                <a:solidFill>
                  <a:schemeClr val="tx1"/>
                </a:solidFill>
              </a:rPr>
              <a:t>зменш на </a:t>
            </a:r>
            <a:r>
              <a:rPr lang="uk-UA" b="1" i="1" dirty="0">
                <a:solidFill>
                  <a:srgbClr val="C00000"/>
                </a:solidFill>
              </a:rPr>
              <a:t>500;</a:t>
            </a:r>
          </a:p>
          <a:p>
            <a:r>
              <a:rPr lang="uk-UA" b="1" i="1" dirty="0">
                <a:solidFill>
                  <a:schemeClr val="tx1"/>
                </a:solidFill>
              </a:rPr>
              <a:t>Добуток</a:t>
            </a:r>
            <a:r>
              <a:rPr lang="uk-UA" b="1" i="1" dirty="0">
                <a:solidFill>
                  <a:srgbClr val="C00000"/>
                </a:solidFill>
              </a:rPr>
              <a:t> 150 і 2;</a:t>
            </a:r>
          </a:p>
          <a:p>
            <a:r>
              <a:rPr lang="uk-UA" b="1" i="1" dirty="0">
                <a:solidFill>
                  <a:schemeClr val="tx1"/>
                </a:solidFill>
              </a:rPr>
              <a:t>Зменшуване</a:t>
            </a:r>
            <a:r>
              <a:rPr lang="uk-UA" b="1" i="1" dirty="0">
                <a:solidFill>
                  <a:srgbClr val="C00000"/>
                </a:solidFill>
              </a:rPr>
              <a:t> 550, </a:t>
            </a:r>
            <a:r>
              <a:rPr lang="uk-UA" b="1" i="1" dirty="0">
                <a:solidFill>
                  <a:schemeClr val="tx1"/>
                </a:solidFill>
              </a:rPr>
              <a:t>від’ємник</a:t>
            </a:r>
            <a:r>
              <a:rPr lang="uk-UA" b="1" i="1" dirty="0">
                <a:solidFill>
                  <a:srgbClr val="C00000"/>
                </a:solidFill>
              </a:rPr>
              <a:t> -300;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uk-UA" b="1" i="1" dirty="0"/>
              <a:t>Суму трьох доданків :</a:t>
            </a:r>
          </a:p>
          <a:p>
            <a:r>
              <a:rPr lang="uk-UA" b="1" i="1" dirty="0">
                <a:solidFill>
                  <a:srgbClr val="C00000"/>
                </a:solidFill>
              </a:rPr>
              <a:t>500 + 300 + 100;</a:t>
            </a:r>
          </a:p>
          <a:p>
            <a:r>
              <a:rPr lang="uk-UA" b="1" i="1" dirty="0">
                <a:solidFill>
                  <a:srgbClr val="C00000"/>
                </a:solidFill>
              </a:rPr>
              <a:t>2000 </a:t>
            </a:r>
            <a:r>
              <a:rPr lang="uk-UA" b="1" i="1" dirty="0">
                <a:solidFill>
                  <a:schemeClr val="tx1"/>
                </a:solidFill>
              </a:rPr>
              <a:t>зменш на </a:t>
            </a:r>
            <a:r>
              <a:rPr lang="uk-UA" b="1" i="1" dirty="0">
                <a:solidFill>
                  <a:srgbClr val="C00000"/>
                </a:solidFill>
              </a:rPr>
              <a:t>100;</a:t>
            </a:r>
          </a:p>
          <a:p>
            <a:r>
              <a:rPr lang="en-US" b="1" i="1" dirty="0">
                <a:solidFill>
                  <a:srgbClr val="C00000"/>
                </a:solidFill>
              </a:rPr>
              <a:t>V = 13 * 2 * 1000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b="1" i="1" dirty="0">
                <a:solidFill>
                  <a:srgbClr val="FF0000"/>
                </a:solidFill>
              </a:rPr>
              <a:t>ПЕРЕВІРКА :</a:t>
            </a:r>
          </a:p>
          <a:p>
            <a:r>
              <a:rPr lang="uk-UA" sz="4000" dirty="0"/>
              <a:t>400 м, 500 м, 300 м,</a:t>
            </a:r>
          </a:p>
          <a:p>
            <a:r>
              <a:rPr lang="uk-UA" sz="4000" dirty="0"/>
              <a:t>250 , 900 , 1900 м</a:t>
            </a:r>
          </a:p>
          <a:p>
            <a:r>
              <a:rPr lang="uk-UA" sz="4000" dirty="0"/>
              <a:t>26 000 км.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371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ln cap="flat">
            <a:solidFill>
              <a:schemeClr val="tx1"/>
            </a:solidFill>
            <a:prstDash val="lgDashDotDot"/>
            <a:miter lim="800000"/>
            <a:headEnd/>
            <a:tailEnd/>
          </a:ln>
        </p:spPr>
        <p:txBody>
          <a:bodyPr/>
          <a:lstStyle/>
          <a:p>
            <a:r>
              <a:rPr lang="uk-UA" altLang="ru-RU" b="1" i="1">
                <a:solidFill>
                  <a:srgbClr val="0066FF"/>
                </a:solidFill>
              </a:rPr>
              <a:t>ЦЕ ЦІКАВО ЗНАТИ</a:t>
            </a:r>
            <a:endParaRPr lang="ru-RU" altLang="ru-RU" b="1" i="1">
              <a:solidFill>
                <a:srgbClr val="0066FF"/>
              </a:solidFill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altLang="ru-RU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Більшість перелітних птахів летять на висоті до 400м.Середня висота польоту грака 500м, ластівки – 300м, яструба – 250м.Лелек бачили на висоті – 900м, жайворонка – на висоті 1900м.</a:t>
            </a:r>
            <a:endParaRPr lang="ru-RU" altLang="ru-RU" sz="3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idx="1"/>
          </p:nvPr>
        </p:nvSpPr>
        <p:spPr>
          <a:xfrm>
            <a:off x="263525" y="260350"/>
            <a:ext cx="7386638" cy="62642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altLang="ru-RU" sz="40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Гуси летять на береги Каспійського моря. Качки – в Англію, Францію, Іспанію. Жайворонки, стрижі, іволги і лелеки відлітають у Південну Африку, ластівки – в Італію та Єгипет.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uk-UA" altLang="ru-RU" sz="4000" b="1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altLang="ru-RU" sz="40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Ластівка щорічно долає відстань 26000 км.</a:t>
            </a:r>
            <a:endParaRPr lang="ru-RU" altLang="ru-RU" sz="4000" b="1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84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82" name="WordArt 34"/>
          <p:cNvSpPr>
            <a:spLocks noChangeArrowheads="1" noChangeShapeType="1" noTextEdit="1"/>
          </p:cNvSpPr>
          <p:nvPr/>
        </p:nvSpPr>
        <p:spPr bwMode="auto">
          <a:xfrm>
            <a:off x="1692275" y="4652963"/>
            <a:ext cx="5832475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866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CC0099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України</a:t>
            </a:r>
          </a:p>
        </p:txBody>
      </p:sp>
      <p:sp>
        <p:nvSpPr>
          <p:cNvPr id="2083" name="WordArt 35"/>
          <p:cNvSpPr>
            <a:spLocks noChangeArrowheads="1" noChangeShapeType="1" noTextEdit="1"/>
          </p:cNvSpPr>
          <p:nvPr/>
        </p:nvSpPr>
        <p:spPr bwMode="auto">
          <a:xfrm>
            <a:off x="2716213" y="3573463"/>
            <a:ext cx="3529012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81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CC0099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птахи</a:t>
            </a:r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250825" y="4365625"/>
            <a:ext cx="8208963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uk-UA" alt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</a:t>
            </a:r>
            <a:r>
              <a:rPr lang="uk-UA" alt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</a:t>
            </a:r>
          </a:p>
          <a:p>
            <a:pPr>
              <a:defRPr/>
            </a:pPr>
            <a:r>
              <a:rPr lang="uk-UA" alt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                 </a:t>
            </a:r>
            <a:endParaRPr lang="ru-RU" altLang="ru-RU" sz="2400" dirty="0">
              <a:solidFill>
                <a:srgbClr val="CC0099"/>
              </a:solidFill>
            </a:endParaRPr>
          </a:p>
        </p:txBody>
      </p:sp>
      <p:sp>
        <p:nvSpPr>
          <p:cNvPr id="28678" name="TextBox 1"/>
          <p:cNvSpPr txBox="1">
            <a:spLocks noChangeArrowheads="1"/>
          </p:cNvSpPr>
          <p:nvPr/>
        </p:nvSpPr>
        <p:spPr bwMode="auto">
          <a:xfrm>
            <a:off x="1258888" y="765175"/>
            <a:ext cx="66262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 sz="8800">
                <a:solidFill>
                  <a:srgbClr val="FF0000"/>
                </a:solidFill>
                <a:latin typeface="Candara" panose="020E0502030303020204" pitchFamily="34" charset="0"/>
              </a:rPr>
              <a:t>  </a:t>
            </a:r>
            <a:r>
              <a:rPr lang="ru-RU" altLang="ru-RU" sz="8800">
                <a:solidFill>
                  <a:srgbClr val="FF0000"/>
                </a:solidFill>
                <a:latin typeface="Cambria" panose="02040503050406030204" pitchFamily="18" charset="0"/>
              </a:rPr>
              <a:t>ВЕЛИЧИНИ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40313" y="271463"/>
            <a:ext cx="3113087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32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381000"/>
            <a:ext cx="1600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Тема :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928813" y="1214438"/>
            <a:ext cx="21240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4500" b="1">
                <a:solidFill>
                  <a:srgbClr val="CC3300"/>
                </a:solidFill>
              </a:rPr>
              <a:t>S = a*b</a:t>
            </a:r>
            <a:endParaRPr lang="ru-RU" altLang="uk-UA" sz="4500" b="1">
              <a:solidFill>
                <a:srgbClr val="CC3300"/>
              </a:solidFill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857250" y="1928813"/>
            <a:ext cx="2228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4000" b="1">
                <a:solidFill>
                  <a:srgbClr val="CC3300"/>
                </a:solidFill>
              </a:rPr>
              <a:t>S = a*b</a:t>
            </a:r>
            <a:endParaRPr lang="ru-RU" altLang="uk-UA" sz="4000" b="1">
              <a:solidFill>
                <a:srgbClr val="CC3300"/>
              </a:solidFill>
            </a:endParaRPr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5643563" y="0"/>
            <a:ext cx="34544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7000" b="1">
                <a:solidFill>
                  <a:srgbClr val="CC3300"/>
                </a:solidFill>
              </a:rPr>
              <a:t> S = a*b</a:t>
            </a:r>
            <a:endParaRPr lang="ru-RU" altLang="uk-UA" sz="7000" b="1">
              <a:solidFill>
                <a:srgbClr val="CC3300"/>
              </a:solidFill>
            </a:endParaRPr>
          </a:p>
        </p:txBody>
      </p:sp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3143250" y="428625"/>
            <a:ext cx="2555875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5500" b="1">
                <a:solidFill>
                  <a:srgbClr val="CC3300"/>
                </a:solidFill>
              </a:rPr>
              <a:t>S = a*b</a:t>
            </a:r>
            <a:endParaRPr lang="ru-RU" altLang="uk-UA" sz="5500" b="1">
              <a:solidFill>
                <a:srgbClr val="CC3300"/>
              </a:solidFill>
            </a:endParaRPr>
          </a:p>
        </p:txBody>
      </p:sp>
      <p:sp>
        <p:nvSpPr>
          <p:cNvPr id="20486" name="Прямоугольник 6"/>
          <p:cNvSpPr>
            <a:spLocks noChangeArrowheads="1"/>
          </p:cNvSpPr>
          <p:nvPr/>
        </p:nvSpPr>
        <p:spPr bwMode="auto">
          <a:xfrm>
            <a:off x="214313" y="2714625"/>
            <a:ext cx="1392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uk-UA" sz="2800" b="1">
                <a:solidFill>
                  <a:srgbClr val="CC3300"/>
                </a:solidFill>
              </a:rPr>
              <a:t>S = a*b</a:t>
            </a:r>
            <a:endParaRPr lang="ru-RU" altLang="uk-UA" sz="2800" b="1">
              <a:solidFill>
                <a:srgbClr val="CC3300"/>
              </a:solidFill>
            </a:endParaRPr>
          </a:p>
        </p:txBody>
      </p:sp>
      <p:sp>
        <p:nvSpPr>
          <p:cNvPr id="20487" name="TextBox 8"/>
          <p:cNvSpPr txBox="1">
            <a:spLocks noChangeArrowheads="1"/>
          </p:cNvSpPr>
          <p:nvPr/>
        </p:nvSpPr>
        <p:spPr bwMode="auto">
          <a:xfrm>
            <a:off x="1371600" y="3071813"/>
            <a:ext cx="7558089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2800" b="1" dirty="0">
                <a:solidFill>
                  <a:srgbClr val="0033CC"/>
                </a:solidFill>
              </a:rPr>
              <a:t>Ти зовсім непримітна серед формул,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2800" b="1" dirty="0">
                <a:solidFill>
                  <a:srgbClr val="0033CC"/>
                </a:solidFill>
              </a:rPr>
              <a:t>До тебе майже звикли ми.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2800" b="1" dirty="0">
                <a:solidFill>
                  <a:srgbClr val="0033CC"/>
                </a:solidFill>
              </a:rPr>
              <a:t>Але за важність, допомогу,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2800" b="1" dirty="0">
                <a:solidFill>
                  <a:srgbClr val="0033CC"/>
                </a:solidFill>
              </a:rPr>
              <a:t>Знімаю капелюх сьогодні,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sz="2800" b="1" dirty="0">
                <a:solidFill>
                  <a:srgbClr val="0033CC"/>
                </a:solidFill>
              </a:rPr>
              <a:t>І низько кланяюсь тобі.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2800" b="1" dirty="0">
              <a:solidFill>
                <a:srgbClr val="0033CC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uk-UA" altLang="uk-UA" b="1" dirty="0">
                <a:solidFill>
                  <a:srgbClr val="0033CC"/>
                </a:solidFill>
              </a:rPr>
              <a:t>- Які ще формули ти знаєш?</a:t>
            </a:r>
            <a:endParaRPr lang="ru-RU" altLang="uk-U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63256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               </a:t>
            </a:r>
            <a:r>
              <a:rPr lang="uk-UA" b="1" i="1" dirty="0">
                <a:solidFill>
                  <a:srgbClr val="FF0000"/>
                </a:solidFill>
              </a:rPr>
              <a:t>Добери «пару»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sz="2400" dirty="0">
                <a:solidFill>
                  <a:schemeClr val="tx1"/>
                </a:solidFill>
              </a:rPr>
              <a:t>Периметр прямокутника</a:t>
            </a:r>
          </a:p>
          <a:p>
            <a:r>
              <a:rPr lang="uk-UA" sz="2400" dirty="0">
                <a:solidFill>
                  <a:schemeClr val="tx1"/>
                </a:solidFill>
              </a:rPr>
              <a:t>Периметр квадрата</a:t>
            </a:r>
          </a:p>
          <a:p>
            <a:r>
              <a:rPr lang="uk-UA" sz="2400" dirty="0">
                <a:solidFill>
                  <a:schemeClr val="tx1"/>
                </a:solidFill>
              </a:rPr>
              <a:t>Площа квадрата</a:t>
            </a:r>
          </a:p>
          <a:p>
            <a:r>
              <a:rPr lang="uk-UA" sz="2400" dirty="0">
                <a:solidFill>
                  <a:schemeClr val="tx1"/>
                </a:solidFill>
              </a:rPr>
              <a:t>Площа прямокутника</a:t>
            </a:r>
          </a:p>
          <a:p>
            <a:r>
              <a:rPr lang="uk-UA" sz="2400" dirty="0">
                <a:solidFill>
                  <a:schemeClr val="tx1"/>
                </a:solidFill>
              </a:rPr>
              <a:t>Об’єм паралелепіпеда</a:t>
            </a:r>
          </a:p>
          <a:p>
            <a:r>
              <a:rPr lang="uk-UA" sz="2400" dirty="0">
                <a:solidFill>
                  <a:schemeClr val="tx1"/>
                </a:solidFill>
              </a:rPr>
              <a:t>Формула ділення з остачею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800600" y="2160590"/>
            <a:ext cx="3352800" cy="3880773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i="1" dirty="0">
                <a:solidFill>
                  <a:srgbClr val="C00000"/>
                </a:solidFill>
              </a:rPr>
              <a:t>S = a * b</a:t>
            </a:r>
          </a:p>
          <a:p>
            <a:r>
              <a:rPr lang="en-US" sz="2800" b="1" i="1" dirty="0">
                <a:solidFill>
                  <a:srgbClr val="C00000"/>
                </a:solidFill>
              </a:rPr>
              <a:t>V = a * b * c </a:t>
            </a:r>
          </a:p>
          <a:p>
            <a:r>
              <a:rPr lang="en-US" sz="2800" b="1" i="1" dirty="0">
                <a:solidFill>
                  <a:srgbClr val="C00000"/>
                </a:solidFill>
              </a:rPr>
              <a:t>P = ( a + b ) * 2</a:t>
            </a:r>
          </a:p>
          <a:p>
            <a:r>
              <a:rPr lang="en-US" sz="2800" b="1" i="1" dirty="0">
                <a:solidFill>
                  <a:srgbClr val="C00000"/>
                </a:solidFill>
              </a:rPr>
              <a:t>S = a * a</a:t>
            </a:r>
          </a:p>
          <a:p>
            <a:r>
              <a:rPr lang="en-US" sz="2800" b="1" i="1" dirty="0">
                <a:solidFill>
                  <a:srgbClr val="C00000"/>
                </a:solidFill>
              </a:rPr>
              <a:t>P = a * 4</a:t>
            </a:r>
          </a:p>
          <a:p>
            <a:r>
              <a:rPr lang="en-US" sz="2800" b="1" i="1" dirty="0">
                <a:solidFill>
                  <a:srgbClr val="C00000"/>
                </a:solidFill>
              </a:rPr>
              <a:t>a = b * g + r ,</a:t>
            </a:r>
          </a:p>
          <a:p>
            <a:pPr marL="0" indent="0">
              <a:buNone/>
            </a:pPr>
            <a:r>
              <a:rPr lang="en-US" sz="2800" b="1" i="1" dirty="0">
                <a:solidFill>
                  <a:srgbClr val="C00000"/>
                </a:solidFill>
              </a:rPr>
              <a:t>                 r &lt; b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>
            <a:cxnSpLocks/>
          </p:cNvCxnSpPr>
          <p:nvPr/>
        </p:nvCxnSpPr>
        <p:spPr>
          <a:xfrm>
            <a:off x="3124200" y="3338975"/>
            <a:ext cx="1676400" cy="928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971800" y="2590800"/>
            <a:ext cx="1828800" cy="748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124200" y="2895600"/>
            <a:ext cx="1676400" cy="2057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124200" y="3505200"/>
            <a:ext cx="167640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71800" y="2438400"/>
            <a:ext cx="198120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124200" y="4953000"/>
            <a:ext cx="167640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2854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39" y="2514600"/>
            <a:ext cx="6736261" cy="4191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83739" y="332656"/>
            <a:ext cx="74168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Як </a:t>
            </a:r>
            <a:r>
              <a:rPr lang="ru-RU" sz="7200" b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зимуєте</a:t>
            </a:r>
            <a:r>
              <a:rPr lang="ru-RU" sz="7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птахи?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36430" y="5733256"/>
            <a:ext cx="6084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endParaRPr lang="ru-RU" sz="2000" b="1" dirty="0">
              <a:solidFill>
                <a:srgbClr val="0000CC"/>
              </a:solidFill>
              <a:latin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4496555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/>
          </a:p>
        </p:txBody>
      </p:sp>
      <p:pic>
        <p:nvPicPr>
          <p:cNvPr id="9219" name="Picture 118" descr="С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357562"/>
            <a:ext cx="3143250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9" descr="книг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357563"/>
            <a:ext cx="405606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14678" y="500042"/>
            <a:ext cx="5598264" cy="10926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uk-UA" sz="6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Перевір себе</a:t>
            </a:r>
            <a:endParaRPr lang="ru-RU" sz="65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35341"/>
            <a:ext cx="3138478" cy="24602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9000" y="2438400"/>
            <a:ext cx="5019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>
                <a:solidFill>
                  <a:srgbClr val="D00000"/>
                </a:solidFill>
                <a:latin typeface="Lucida Console" panose="020B0609040504020204" pitchFamily="49" charset="0"/>
              </a:rPr>
              <a:t>Бліц - турнір</a:t>
            </a:r>
            <a:endParaRPr lang="ru-RU" sz="4800" dirty="0">
              <a:solidFill>
                <a:srgbClr val="D00000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444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43199" y="549275"/>
            <a:ext cx="5954713" cy="1143000"/>
          </a:xfrm>
        </p:spPr>
        <p:txBody>
          <a:bodyPr/>
          <a:lstStyle/>
          <a:p>
            <a:pPr eaLnBrk="1" hangingPunct="1"/>
            <a:r>
              <a:rPr lang="uk-UA" altLang="ru-RU" b="1" dirty="0">
                <a:latin typeface="Book Antiqua" panose="02040602050305030304" pitchFamily="18" charset="0"/>
              </a:rPr>
              <a:t>Австралія</a:t>
            </a:r>
            <a:endParaRPr lang="ru-RU" altLang="ru-RU" b="1" dirty="0">
              <a:latin typeface="Book Antiqua" panose="02040602050305030304" pitchFamily="18" charset="0"/>
            </a:endParaRP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539750" y="1773238"/>
            <a:ext cx="8280400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>
                <a:latin typeface="Book Antiqua" panose="02040602050305030304" pitchFamily="18" charset="0"/>
              </a:rPr>
              <a:t>Австралійський фермер вирішив огородити прямокутну ділянку землі парканом. Скільки метрів паркану потрібно, якщо ширина ділянки –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>
                <a:latin typeface="Book Antiqua" panose="02040602050305030304" pitchFamily="18" charset="0"/>
              </a:rPr>
              <a:t>50 метрів, а довжина – 80 метрів?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6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6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2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200">
              <a:latin typeface="Book Antiqua" panose="02040602050305030304" pitchFamily="18" charset="0"/>
            </a:endParaRPr>
          </a:p>
        </p:txBody>
      </p:sp>
      <p:pic>
        <p:nvPicPr>
          <p:cNvPr id="20484" name="Picture 4" descr="5196928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2838105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4599" y="549275"/>
            <a:ext cx="6183313" cy="1143000"/>
          </a:xfrm>
        </p:spPr>
        <p:txBody>
          <a:bodyPr/>
          <a:lstStyle/>
          <a:p>
            <a:pPr eaLnBrk="1" hangingPunct="1"/>
            <a:r>
              <a:rPr lang="uk-UA" altLang="ru-RU" b="1" dirty="0">
                <a:latin typeface="Book Antiqua" panose="02040602050305030304" pitchFamily="18" charset="0"/>
              </a:rPr>
              <a:t>Африка</a:t>
            </a:r>
            <a:endParaRPr lang="ru-RU" altLang="ru-RU" b="1" dirty="0">
              <a:latin typeface="Book Antiqua" panose="02040602050305030304" pitchFamily="18" charset="0"/>
            </a:endParaRP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468313" y="1916113"/>
            <a:ext cx="82804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>
                <a:latin typeface="Book Antiqua" panose="02040602050305030304" pitchFamily="18" charset="0"/>
              </a:rPr>
              <a:t>Страусове яйце має масу 1 кг 500 г. На скільки грамів яйце страуса важче за куряче яйце масою 62 г ?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6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2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2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20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200">
              <a:latin typeface="Book Antiqua" panose="02040602050305030304" pitchFamily="18" charset="0"/>
            </a:endParaRPr>
          </a:p>
        </p:txBody>
      </p:sp>
      <p:pic>
        <p:nvPicPr>
          <p:cNvPr id="18436" name="Picture 4" descr="5196928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44900"/>
            <a:ext cx="2170113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 descr="yaico-stra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622675"/>
            <a:ext cx="3744912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044067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09800" y="404813"/>
            <a:ext cx="6559550" cy="1143000"/>
          </a:xfrm>
        </p:spPr>
        <p:txBody>
          <a:bodyPr/>
          <a:lstStyle/>
          <a:p>
            <a:pPr eaLnBrk="1" hangingPunct="1"/>
            <a:r>
              <a:rPr lang="uk-UA" altLang="ru-RU" b="1" dirty="0">
                <a:latin typeface="Book Antiqua" panose="02040602050305030304" pitchFamily="18" charset="0"/>
              </a:rPr>
              <a:t>Антарктида</a:t>
            </a:r>
            <a:endParaRPr lang="ru-RU" altLang="ru-RU" b="1" dirty="0">
              <a:latin typeface="Book Antiqua" panose="02040602050305030304" pitchFamily="18" charset="0"/>
            </a:endParaRPr>
          </a:p>
        </p:txBody>
      </p:sp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468313" y="1397000"/>
            <a:ext cx="8351837" cy="655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 dirty="0">
                <a:latin typeface="Book Antiqua" panose="02040602050305030304" pitchFamily="18" charset="0"/>
              </a:rPr>
              <a:t>            Кожного року пінгвінам доводиться проходити 90 км до місць свого гніздування, а потім повертатися назад на узбережжя з пташенятами.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 dirty="0">
                <a:latin typeface="Book Antiqua" panose="02040602050305030304" pitchFamily="18" charset="0"/>
              </a:rPr>
              <a:t>Шлях якої довжини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 dirty="0">
                <a:latin typeface="Book Antiqua" panose="02040602050305030304" pitchFamily="18" charset="0"/>
              </a:rPr>
              <a:t>пройде пінгвін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uk-UA" altLang="ru-RU" sz="3600" dirty="0">
                <a:latin typeface="Book Antiqua" panose="02040602050305030304" pitchFamily="18" charset="0"/>
              </a:rPr>
              <a:t>за 5 років?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600" dirty="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600" dirty="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uk-UA" altLang="ru-RU" sz="3200" dirty="0">
              <a:latin typeface="Book Antiqua" panose="0204060205030503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ru-RU" altLang="ru-RU" sz="3200" dirty="0">
              <a:latin typeface="Book Antiqua" panose="02040602050305030304" pitchFamily="18" charset="0"/>
            </a:endParaRPr>
          </a:p>
        </p:txBody>
      </p:sp>
      <p:pic>
        <p:nvPicPr>
          <p:cNvPr id="28676" name="Picture 4" descr="5196928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11525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images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789363"/>
            <a:ext cx="3708400" cy="241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4847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1" u="none" strike="noStrike" kern="0" cap="none" spc="0" normalizeH="0" baseline="0" noProof="0" dirty="0">
                <a:ln>
                  <a:noFill/>
                </a:ln>
                <a:solidFill>
                  <a:srgbClr val="00A8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Відгадай...</a:t>
            </a:r>
            <a:endParaRPr kumimoji="0" lang="ru-RU" sz="4400" b="0" i="1" u="none" strike="noStrike" kern="0" cap="none" spc="0" normalizeH="0" baseline="0" noProof="0" dirty="0">
              <a:ln>
                <a:noFill/>
              </a:ln>
              <a:solidFill>
                <a:srgbClr val="00A8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Rectangle 40"/>
          <p:cNvSpPr txBox="1">
            <a:spLocks noChangeArrowheads="1"/>
          </p:cNvSpPr>
          <p:nvPr/>
        </p:nvSpPr>
        <p:spPr bwMode="auto"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uk-U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Швидко скрізь цей птах літає, безліч мошок поїдає, за вікном гніздо мурує, тільки в нас він не зимує.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uk-U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Які ноги, такий ніс, по болоту ходить скрізь, хату на хаті має, жабам рахунок знає.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uk-UA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uk-UA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У морі купався, сухеньким зостався. Під дзьобом – торбинка, в торбинці рибинка.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00200"/>
            <a:ext cx="2386608" cy="16589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7" descr="Lastochka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852" y="3411798"/>
            <a:ext cx="2386608" cy="11223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746" y="4686796"/>
            <a:ext cx="2386608" cy="1438275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>
            <a:off x="4493460" y="2132856"/>
            <a:ext cx="1804392" cy="2016224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3" idx="3"/>
          </p:cNvCxnSpPr>
          <p:nvPr/>
        </p:nvCxnSpPr>
        <p:spPr>
          <a:xfrm>
            <a:off x="4495800" y="3863182"/>
            <a:ext cx="1804392" cy="179806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2050" idx="1"/>
          </p:cNvCxnSpPr>
          <p:nvPr/>
        </p:nvCxnSpPr>
        <p:spPr>
          <a:xfrm flipV="1">
            <a:off x="3923928" y="2429669"/>
            <a:ext cx="2376264" cy="308662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9084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14974"/>
            <a:ext cx="4176464" cy="4438362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94493" y="260648"/>
            <a:ext cx="89420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Турбуйтесь</a:t>
            </a:r>
            <a:r>
              <a:rPr lang="ru-RU" sz="54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про </a:t>
            </a:r>
            <a:r>
              <a:rPr lang="ru-RU" sz="5400" b="1" cap="none" spc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птахів</a:t>
            </a:r>
            <a:r>
              <a:rPr lang="ru-RU" sz="54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1" cap="none" spc="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взимку</a:t>
            </a:r>
            <a:r>
              <a:rPr lang="ru-RU" sz="5400" b="1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52936"/>
            <a:ext cx="3672408" cy="309634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6279945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       Розв’яжи  рівняння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4000" dirty="0"/>
              <a:t>   3 * ( 6 + а ) = 45</a:t>
            </a:r>
          </a:p>
          <a:p>
            <a:endParaRPr lang="uk-UA" sz="4000" dirty="0"/>
          </a:p>
          <a:p>
            <a:endParaRPr lang="uk-UA" sz="4000" dirty="0"/>
          </a:p>
          <a:p>
            <a:r>
              <a:rPr lang="uk-UA" sz="4000" dirty="0"/>
              <a:t>    3 * х – 15 = 6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4497434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1"/>
          <p:cNvSpPr>
            <a:spLocks noChangeArrowheads="1"/>
          </p:cNvSpPr>
          <p:nvPr/>
        </p:nvSpPr>
        <p:spPr bwMode="auto">
          <a:xfrm>
            <a:off x="0" y="1838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/>
          </a:p>
        </p:txBody>
      </p:sp>
      <p:pic>
        <p:nvPicPr>
          <p:cNvPr id="8195" name="Picture 22" descr="538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890713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23" descr="4433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437063"/>
            <a:ext cx="1928812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WordArt 24"/>
          <p:cNvSpPr>
            <a:spLocks noChangeArrowheads="1" noChangeShapeType="1" noTextEdit="1"/>
          </p:cNvSpPr>
          <p:nvPr/>
        </p:nvSpPr>
        <p:spPr bwMode="auto">
          <a:xfrm>
            <a:off x="3352800" y="234148"/>
            <a:ext cx="49688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Сьогодні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 на </a:t>
            </a:r>
            <a:r>
              <a:rPr lang="ru-RU" sz="3600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уроці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 panose="020B0604020202020204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061505923"/>
              </p:ext>
            </p:extLst>
          </p:nvPr>
        </p:nvGraphicFramePr>
        <p:xfrm>
          <a:off x="214282" y="1071546"/>
          <a:ext cx="871543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17876092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57188" y="928688"/>
            <a:ext cx="8229600" cy="135731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uk-UA" sz="3200" kern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uk-UA" sz="3200" kern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uk-UA" sz="3200" kern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uk-UA" sz="3200" kern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uk-UA" sz="3200" kern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uk-UA" sz="3200" kern="0">
              <a:latin typeface="+mn-lt"/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785813" y="1428750"/>
            <a:ext cx="77041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uk-UA" altLang="uk-UA" sz="6000" b="1" dirty="0">
                <a:solidFill>
                  <a:srgbClr val="FF0000"/>
                </a:solidFill>
                <a:latin typeface="Arial Black" panose="020B0A04020102020204" pitchFamily="34" charset="0"/>
                <a:cs typeface="Aparajita" pitchFamily="34" charset="0"/>
              </a:rPr>
              <a:t>Знання</a:t>
            </a:r>
            <a:r>
              <a:rPr lang="uk-UA" altLang="uk-UA" sz="4400" b="1" dirty="0">
                <a:solidFill>
                  <a:srgbClr val="FF0000"/>
                </a:solidFill>
                <a:latin typeface="Arial Black" panose="020B0A04020102020204" pitchFamily="34" charset="0"/>
                <a:cs typeface="Aparajita" pitchFamily="34" charset="0"/>
              </a:rPr>
              <a:t> </a:t>
            </a:r>
            <a:endParaRPr lang="uk-UA" altLang="uk-UA" sz="4400" dirty="0">
              <a:solidFill>
                <a:srgbClr val="FF0000"/>
              </a:solidFill>
              <a:latin typeface="Arial Black" panose="020B0A04020102020204" pitchFamily="34" charset="0"/>
              <a:cs typeface="Aparajita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uk-UA" altLang="uk-UA" sz="4400" b="1" dirty="0">
                <a:solidFill>
                  <a:srgbClr val="FF0000"/>
                </a:solidFill>
                <a:latin typeface="Arial Black" panose="020B0A04020102020204" pitchFamily="34" charset="0"/>
                <a:cs typeface="Aparajita" pitchFamily="34" charset="0"/>
              </a:rPr>
              <a:t>потрібні  для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uk-UA" altLang="uk-UA" sz="6000" b="1" dirty="0">
                <a:solidFill>
                  <a:srgbClr val="FF0000"/>
                </a:solidFill>
                <a:latin typeface="Arial Black" panose="020B0A04020102020204" pitchFamily="34" charset="0"/>
                <a:cs typeface="Aparajita" pitchFamily="34" charset="0"/>
              </a:rPr>
              <a:t>життя</a:t>
            </a:r>
            <a:endParaRPr lang="ru-RU" altLang="uk-UA" sz="6000" b="1" dirty="0">
              <a:solidFill>
                <a:srgbClr val="FF0000"/>
              </a:solidFill>
              <a:latin typeface="Arial Black" panose="020B0A04020102020204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956235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1320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Підсумок уроку: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609600" y="1371600"/>
            <a:ext cx="8534400" cy="5029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uk-UA" sz="3600" b="1" i="1" dirty="0">
                <a:solidFill>
                  <a:srgbClr val="FF0000"/>
                </a:solidFill>
              </a:rPr>
              <a:t>Закінчіть речення: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sz="4000" dirty="0">
                <a:solidFill>
                  <a:schemeClr val="tx1"/>
                </a:solidFill>
              </a:rPr>
              <a:t>Тема нашого уроку …………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sz="4000" dirty="0">
                <a:solidFill>
                  <a:schemeClr val="tx1"/>
                </a:solidFill>
              </a:rPr>
              <a:t>На уроці ми дізналися ………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sz="4000" dirty="0">
                <a:solidFill>
                  <a:schemeClr val="tx1"/>
                </a:solidFill>
              </a:rPr>
              <a:t>На уроці я навчився (навчилась) .. …….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uk-UA" sz="4000" dirty="0">
                <a:solidFill>
                  <a:schemeClr val="tx1"/>
                </a:solidFill>
              </a:rPr>
              <a:t>Важкими для мене були завдання:………………..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3400" y="914400"/>
            <a:ext cx="8388350" cy="4953000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ru-RU" altLang="ru-RU" sz="4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 Люб</a:t>
            </a:r>
            <a:r>
              <a:rPr lang="uk-UA" altLang="ru-RU" sz="44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імо</a:t>
            </a:r>
            <a:r>
              <a:rPr lang="uk-UA" altLang="ru-RU" sz="4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, шануймо, бережімо природу, вічне джерело </a:t>
            </a:r>
          </a:p>
          <a:p>
            <a:pPr algn="ctr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uk-UA" altLang="ru-RU" sz="4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нашого життя і нашої творчості!  Вона нам стократ більше </a:t>
            </a:r>
            <a:r>
              <a:rPr lang="uk-UA" altLang="ru-RU" sz="4400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віддасть</a:t>
            </a:r>
            <a:r>
              <a:rPr lang="uk-UA" altLang="ru-RU" sz="4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, ніж ми можемо їй дати!             </a:t>
            </a:r>
          </a:p>
          <a:p>
            <a:pPr algn="ctr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uk-UA" altLang="ru-RU" sz="4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                          </a:t>
            </a:r>
            <a:r>
              <a:rPr lang="uk-UA" altLang="ru-RU" sz="36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</a:rPr>
              <a:t>Максим Рильський.</a:t>
            </a:r>
            <a:endParaRPr lang="ru-RU" altLang="ru-RU" sz="36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advClick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789363"/>
            <a:ext cx="3816350" cy="281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WordArt 36" descr="Білий мармур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488238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FFFF"/>
              </a:contour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cs typeface="Arial" panose="020B0604020202020204" pitchFamily="34" charset="0"/>
              </a:rPr>
              <a:t>Експресс-опитування </a:t>
            </a:r>
          </a:p>
          <a:p>
            <a:pPr algn="ctr"/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cs typeface="Arial" panose="020B0604020202020204" pitchFamily="34" charset="0"/>
            </a:endParaRPr>
          </a:p>
          <a:p>
            <a:pPr algn="ctr"/>
            <a:endParaRPr lang="ru-RU" sz="36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cs typeface="Arial" panose="020B0604020202020204" pitchFamily="34" charset="0"/>
            </a:endParaRPr>
          </a:p>
        </p:txBody>
      </p:sp>
      <p:sp>
        <p:nvSpPr>
          <p:cNvPr id="12292" name="Text Box 37"/>
          <p:cNvSpPr txBox="1">
            <a:spLocks noChangeArrowheads="1"/>
          </p:cNvSpPr>
          <p:nvPr/>
        </p:nvSpPr>
        <p:spPr bwMode="auto">
          <a:xfrm>
            <a:off x="323850" y="1125538"/>
            <a:ext cx="8351838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uk-UA" altLang="uk-UA" sz="3600" b="1" dirty="0"/>
              <a:t>Які величини ти знаєш?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uk-UA" altLang="uk-UA" sz="3600" b="1" dirty="0">
                <a:solidFill>
                  <a:srgbClr val="FF0000"/>
                </a:solidFill>
              </a:rPr>
              <a:t>Маси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uk-UA" altLang="uk-UA" sz="3600" dirty="0">
                <a:solidFill>
                  <a:srgbClr val="FF0000"/>
                </a:solidFill>
              </a:rPr>
              <a:t>Довжини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uk-UA" altLang="uk-UA" sz="3600" b="1" dirty="0">
                <a:solidFill>
                  <a:srgbClr val="FF0000"/>
                </a:solidFill>
              </a:rPr>
              <a:t>Часу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uk-UA" altLang="uk-UA" sz="3600" dirty="0">
                <a:solidFill>
                  <a:srgbClr val="FF0000"/>
                </a:solidFill>
              </a:rPr>
              <a:t>Площі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uk-UA" altLang="uk-UA" sz="3600" b="1" dirty="0">
                <a:solidFill>
                  <a:srgbClr val="FF0000"/>
                </a:solidFill>
              </a:rPr>
              <a:t>Температури</a:t>
            </a:r>
          </a:p>
          <a:p>
            <a:pPr marL="571500" indent="-57150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uk-UA" altLang="uk-UA" sz="3600" dirty="0">
                <a:solidFill>
                  <a:srgbClr val="FF0000"/>
                </a:solidFill>
              </a:rPr>
              <a:t>Швидкості</a:t>
            </a:r>
            <a:endParaRPr lang="ru-RU" altLang="uk-UA" sz="3600" b="1" dirty="0">
              <a:solidFill>
                <a:srgbClr val="FF0000"/>
              </a:solidFill>
            </a:endParaRP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357188" y="1687513"/>
            <a:ext cx="4214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endParaRPr lang="ru-RU" altLang="uk-UA" sz="1800" dirty="0"/>
          </a:p>
        </p:txBody>
      </p:sp>
    </p:spTree>
    <p:extLst>
      <p:ext uri="{BB962C8B-B14F-4D97-AF65-F5344CB8AC3E}">
        <p14:creationId xmlns:p14="http://schemas.microsoft.com/office/powerpoint/2010/main" val="300944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3007" name="Rectangle 15"/>
          <p:cNvSpPr>
            <a:spLocks noChangeArrowheads="1"/>
          </p:cNvSpPr>
          <p:nvPr/>
        </p:nvSpPr>
        <p:spPr bwMode="auto">
          <a:xfrm>
            <a:off x="323850" y="585788"/>
            <a:ext cx="8208963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uk-UA" altLang="ru-RU" sz="480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Прилетіли гості,</a:t>
            </a:r>
          </a:p>
          <a:p>
            <a:pPr>
              <a:defRPr/>
            </a:pPr>
            <a:r>
              <a:rPr lang="uk-UA" altLang="ru-RU" sz="480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Сіли на помості.</a:t>
            </a:r>
          </a:p>
          <a:p>
            <a:pPr>
              <a:defRPr/>
            </a:pPr>
            <a:r>
              <a:rPr lang="uk-UA" altLang="ru-RU" sz="480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 сокири, без лопати</a:t>
            </a:r>
          </a:p>
          <a:p>
            <a:pPr>
              <a:defRPr/>
            </a:pPr>
            <a:r>
              <a:rPr lang="uk-UA" altLang="ru-RU" sz="4800">
                <a:solidFill>
                  <a:srgbClr val="33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Поробили собі хати.</a:t>
            </a:r>
            <a:endParaRPr lang="ru-RU" altLang="ru-RU" sz="4800">
              <a:solidFill>
                <a:srgbClr val="33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ru-RU" altLang="ru-RU" sz="4400">
              <a:solidFill>
                <a:srgbClr val="3399FF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rot="373020">
            <a:off x="685800" y="1143001"/>
            <a:ext cx="7772400" cy="1752599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8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Логічні задачі</a:t>
            </a:r>
            <a:endParaRPr lang="ru-RU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rot="284303">
            <a:off x="868479" y="2366559"/>
            <a:ext cx="7099742" cy="2602447"/>
          </a:xfrm>
          <a:ln>
            <a:miter lim="800000"/>
            <a:headEnd/>
            <a:tailEnd/>
          </a:ln>
        </p:spPr>
        <p:txBody>
          <a:bodyPr rtlCol="0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2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9941" name="Рисунок 6" descr="56383320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819400"/>
            <a:ext cx="171450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3048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143250"/>
          </a:xfrm>
          <a:ln>
            <a:miter lim="800000"/>
            <a:headEnd/>
            <a:tailEnd/>
          </a:ln>
        </p:spPr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Скільки кроків зробить горобець за сім років?</a:t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19400" y="2514600"/>
            <a:ext cx="5715000" cy="3124200"/>
          </a:xfrm>
          <a:ln>
            <a:miter lim="800000"/>
            <a:headEnd/>
            <a:tailEnd/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Жодного,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тому що горобець стрибає, 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а не ходить.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65" name="Picture 2" descr="C:\Documents and Settings\Хакер\Рабочий стол\ptica-18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429000"/>
            <a:ext cx="3038475" cy="261937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rot="20784572">
            <a:off x="782643" y="852355"/>
            <a:ext cx="7772400" cy="4344678"/>
          </a:xfrm>
          <a:ln>
            <a:miter lim="800000"/>
            <a:headEnd/>
            <a:tailEnd/>
          </a:ln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Над річкою летіли </a:t>
            </a:r>
            <a:b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голуб, щука, </a:t>
            </a:r>
            <a:b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2 синиці, 5 чайок.</a:t>
            </a:r>
            <a:b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Скільки всього</a:t>
            </a:r>
            <a:b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птахів летіло?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rot="20739244">
            <a:off x="1408549" y="4635429"/>
            <a:ext cx="6400800" cy="999663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   8 птахів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1989" name="Picture 12" descr="Рисунок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962400"/>
            <a:ext cx="911225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12" descr="Рисунок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14400"/>
            <a:ext cx="1201738" cy="12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12" descr="Рисунок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81000"/>
            <a:ext cx="1055688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838201"/>
            <a:ext cx="6553200" cy="2762250"/>
          </a:xfrm>
          <a:ln>
            <a:miter lim="800000"/>
            <a:headEnd/>
            <a:tailEnd/>
          </a:ln>
        </p:spPr>
        <p:txBody>
          <a:bodyPr rtlCol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Маса половини</a:t>
            </a:r>
            <a:b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гусака 3 кг.</a:t>
            </a:r>
            <a:b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Яка маса цілого гусака?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uk-UA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6 кілограмів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3013" name="Picture 7" descr="Рисунок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6600"/>
            <a:ext cx="1619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3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DDFFB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40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40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7C8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BFC0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0">
        <a:dk1>
          <a:srgbClr val="800000"/>
        </a:dk1>
        <a:lt1>
          <a:srgbClr val="FFFFFF"/>
        </a:lt1>
        <a:dk2>
          <a:srgbClr val="FF33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AD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1">
        <a:dk1>
          <a:srgbClr val="800000"/>
        </a:dk1>
        <a:lt1>
          <a:srgbClr val="FFFFFF"/>
        </a:lt1>
        <a:dk2>
          <a:srgbClr val="FF9933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CAAD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2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33CC33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3">
        <a:dk1>
          <a:srgbClr val="800000"/>
        </a:dk1>
        <a:lt1>
          <a:srgbClr val="FFFFFF"/>
        </a:lt1>
        <a:dk2>
          <a:srgbClr val="FFCC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E2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4">
        <a:dk1>
          <a:srgbClr val="800000"/>
        </a:dk1>
        <a:lt1>
          <a:srgbClr val="FFFFFF"/>
        </a:lt1>
        <a:dk2>
          <a:srgbClr val="FFFF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FF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5">
        <a:dk1>
          <a:srgbClr val="800000"/>
        </a:dk1>
        <a:lt1>
          <a:srgbClr val="FFFFFF"/>
        </a:lt1>
        <a:dk2>
          <a:srgbClr val="CCCC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E2E2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16">
        <a:dk1>
          <a:srgbClr val="800000"/>
        </a:dk1>
        <a:lt1>
          <a:srgbClr val="FFFFFF"/>
        </a:lt1>
        <a:dk2>
          <a:srgbClr val="CCFF66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E2FFB8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40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40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7C8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BFC0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12">
        <a:dk1>
          <a:srgbClr val="800000"/>
        </a:dk1>
        <a:lt1>
          <a:srgbClr val="FFFFFF"/>
        </a:lt1>
        <a:dk2>
          <a:srgbClr val="FF33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AD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13">
        <a:dk1>
          <a:srgbClr val="800000"/>
        </a:dk1>
        <a:lt1>
          <a:srgbClr val="FFFFFF"/>
        </a:lt1>
        <a:dk2>
          <a:srgbClr val="FF9933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CAAD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14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33CC33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15">
        <a:dk1>
          <a:srgbClr val="800000"/>
        </a:dk1>
        <a:lt1>
          <a:srgbClr val="FFFFFF"/>
        </a:lt1>
        <a:dk2>
          <a:srgbClr val="FFCC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E2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16">
        <a:dk1>
          <a:srgbClr val="800000"/>
        </a:dk1>
        <a:lt1>
          <a:srgbClr val="FFFFFF"/>
        </a:lt1>
        <a:dk2>
          <a:srgbClr val="FFFF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FFFF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2138</TotalTime>
  <Words>723</Words>
  <Application>Microsoft Office PowerPoint</Application>
  <PresentationFormat>Экран (4:3)</PresentationFormat>
  <Paragraphs>154</Paragraphs>
  <Slides>32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50" baseType="lpstr">
      <vt:lpstr>Aparajita</vt:lpstr>
      <vt:lpstr>Arial</vt:lpstr>
      <vt:lpstr>Arial Black</vt:lpstr>
      <vt:lpstr>Book Antiqua</vt:lpstr>
      <vt:lpstr>Cambria</vt:lpstr>
      <vt:lpstr>Candara</vt:lpstr>
      <vt:lpstr>Comic Sans MS</vt:lpstr>
      <vt:lpstr>Impact</vt:lpstr>
      <vt:lpstr>Lucida Console</vt:lpstr>
      <vt:lpstr>Tahoma</vt:lpstr>
      <vt:lpstr>Times New Roman</vt:lpstr>
      <vt:lpstr>Trebuchet MS</vt:lpstr>
      <vt:lpstr>Wingdings</vt:lpstr>
      <vt:lpstr>Wingdings 3</vt:lpstr>
      <vt:lpstr>Трава</vt:lpstr>
      <vt:lpstr>Слои</vt:lpstr>
      <vt:lpstr>Аспект</vt:lpstr>
      <vt:lpstr>Уравнение</vt:lpstr>
      <vt:lpstr>                            математики та      навколишнього  світу</vt:lpstr>
      <vt:lpstr>Презентация PowerPoint</vt:lpstr>
      <vt:lpstr>Презентация PowerPoint</vt:lpstr>
      <vt:lpstr>Презентация PowerPoint</vt:lpstr>
      <vt:lpstr>Презентация PowerPoint</vt:lpstr>
      <vt:lpstr>Логічні задачі</vt:lpstr>
      <vt:lpstr>Скільки кроків зробить горобець за сім років? </vt:lpstr>
      <vt:lpstr>Над річкою летіли  голуб, щука,  2 синиці, 5 чайок.  Скільки всього  птахів летіло?</vt:lpstr>
      <vt:lpstr>Маса половини  гусака 3 кг. Яка маса цілого гусака?</vt:lpstr>
      <vt:lpstr>В Україні налічується близько 360 видів птахів. Життя птахів пов'язане з лугами, полями, болотами, берегами водойм, відкритими ділянками води. Велика частина видів — мешканці лісу. </vt:lpstr>
      <vt:lpstr>       9 лютого     Класна робота</vt:lpstr>
      <vt:lpstr> </vt:lpstr>
      <vt:lpstr>Рослиноїдні птахи</vt:lpstr>
      <vt:lpstr>Хижі птахи</vt:lpstr>
      <vt:lpstr>Всеїдні птахи</vt:lpstr>
      <vt:lpstr>Презентация PowerPoint</vt:lpstr>
      <vt:lpstr>       Математичний диктант</vt:lpstr>
      <vt:lpstr>ЦЕ ЦІКАВО ЗНАТИ</vt:lpstr>
      <vt:lpstr>Презентация PowerPoint</vt:lpstr>
      <vt:lpstr>Презентация PowerPoint</vt:lpstr>
      <vt:lpstr>               Добери «пару»</vt:lpstr>
      <vt:lpstr>Презентация PowerPoint</vt:lpstr>
      <vt:lpstr>Презентация PowerPoint</vt:lpstr>
      <vt:lpstr>Австралія</vt:lpstr>
      <vt:lpstr>Африка</vt:lpstr>
      <vt:lpstr>Антарктида</vt:lpstr>
      <vt:lpstr>Презентация PowerPoint</vt:lpstr>
      <vt:lpstr>Презентация PowerPoint</vt:lpstr>
      <vt:lpstr>       Розв’яжи  рівняння</vt:lpstr>
      <vt:lpstr>Презентация PowerPoint</vt:lpstr>
      <vt:lpstr>Підсумок уроку: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Учитель</dc:creator>
  <cp:lastModifiedBy>Учитель</cp:lastModifiedBy>
  <cp:revision>95</cp:revision>
  <cp:lastPrinted>1601-01-01T00:00:00Z</cp:lastPrinted>
  <dcterms:created xsi:type="dcterms:W3CDTF">1601-01-01T00:00:00Z</dcterms:created>
  <dcterms:modified xsi:type="dcterms:W3CDTF">2017-02-07T10:18:53Z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